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 showGuides="1">
      <p:cViewPr varScale="1">
        <p:scale>
          <a:sx n="98" d="100"/>
          <a:sy n="98" d="100"/>
        </p:scale>
        <p:origin x="-640" y="-112"/>
      </p:cViewPr>
      <p:guideLst>
        <p:guide orient="horz" pos="1835"/>
        <p:guide pos="293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7325D-6D3E-C640-8DCA-D4E23571A345}" type="datetimeFigureOut">
              <a:rPr lang="fr-FR" smtClean="0"/>
              <a:pPr/>
              <a:t>30/04/18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29038-6F56-884F-99B7-11714C41C911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7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8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anglish.fr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3600451"/>
          </a:xfrm>
        </p:spPr>
        <p:txBody>
          <a:bodyPr>
            <a:noAutofit/>
          </a:bodyPr>
          <a:lstStyle/>
          <a:p>
            <a:r>
              <a:rPr lang="fr-FR" sz="7000" dirty="0" smtClean="0"/>
              <a:t>EUROPEAN UNION</a:t>
            </a:r>
            <a:br>
              <a:rPr lang="fr-FR" sz="7000" dirty="0" smtClean="0"/>
            </a:br>
            <a:r>
              <a:rPr lang="fr-FR" sz="7000" dirty="0" smtClean="0"/>
              <a:t>BANNER QUIZ</a:t>
            </a:r>
            <a:endParaRPr lang="fr-FR" sz="7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5" name="Image 4" descr="EU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2896" y="3060399"/>
            <a:ext cx="5142033" cy="34280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FINLAND</a:t>
            </a:r>
            <a:endParaRPr lang="fr-FR" sz="6000" dirty="0"/>
          </a:p>
        </p:txBody>
      </p:sp>
      <p:pic>
        <p:nvPicPr>
          <p:cNvPr id="10" name="Espace réservé du contenu 9" descr="finla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0254" y="1600200"/>
            <a:ext cx="7403492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FRANCE</a:t>
            </a:r>
            <a:endParaRPr lang="fr-FR" sz="6000" dirty="0"/>
          </a:p>
        </p:txBody>
      </p:sp>
      <p:pic>
        <p:nvPicPr>
          <p:cNvPr id="10" name="Espace réservé du contenu 9" descr="fran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GERMANY</a:t>
            </a:r>
            <a:endParaRPr lang="fr-FR" sz="6000" dirty="0"/>
          </a:p>
        </p:txBody>
      </p:sp>
      <p:pic>
        <p:nvPicPr>
          <p:cNvPr id="10" name="Espace réservé du contenu 9" descr="german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GREECE</a:t>
            </a:r>
            <a:endParaRPr lang="fr-FR" sz="6000" dirty="0"/>
          </a:p>
        </p:txBody>
      </p:sp>
      <p:pic>
        <p:nvPicPr>
          <p:cNvPr id="10" name="Espace réservé du contenu 9" descr="greec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HUNGARY</a:t>
            </a:r>
            <a:endParaRPr lang="fr-FR" sz="6000" dirty="0"/>
          </a:p>
        </p:txBody>
      </p:sp>
      <p:pic>
        <p:nvPicPr>
          <p:cNvPr id="10" name="Espace réservé du contenu 9" descr="hungar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35165" y="401975"/>
            <a:ext cx="8451635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REPUBLIC OF  IRELAND</a:t>
            </a:r>
            <a:endParaRPr lang="fr-FR" sz="6000" dirty="0"/>
          </a:p>
        </p:txBody>
      </p:sp>
      <p:pic>
        <p:nvPicPr>
          <p:cNvPr id="10" name="Espace réservé du contenu 9" descr="irela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ITALY</a:t>
            </a:r>
            <a:endParaRPr lang="fr-FR" sz="6000" dirty="0"/>
          </a:p>
        </p:txBody>
      </p:sp>
      <p:pic>
        <p:nvPicPr>
          <p:cNvPr id="10" name="Espace réservé du contenu 9" descr="italy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9184" y="1600200"/>
            <a:ext cx="6785631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LATVIA</a:t>
            </a:r>
            <a:endParaRPr lang="fr-FR" sz="6000" dirty="0"/>
          </a:p>
        </p:txBody>
      </p:sp>
      <p:pic>
        <p:nvPicPr>
          <p:cNvPr id="10" name="Espace réservé du contenu 9" descr="latv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LITHUANIA</a:t>
            </a:r>
            <a:endParaRPr lang="fr-FR" sz="6000" dirty="0"/>
          </a:p>
        </p:txBody>
      </p:sp>
      <p:pic>
        <p:nvPicPr>
          <p:cNvPr id="10" name="Espace réservé du contenu 9" descr="lithuan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7000" y="1958181"/>
            <a:ext cx="6350000" cy="38100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LUXEMBOURG</a:t>
            </a:r>
            <a:endParaRPr lang="fr-FR" sz="6000" dirty="0"/>
          </a:p>
        </p:txBody>
      </p:sp>
      <p:pic>
        <p:nvPicPr>
          <p:cNvPr id="10" name="Espace réservé du contenu 9" descr="luxembour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AUSTRIA</a:t>
            </a:r>
            <a:endParaRPr lang="fr-FR" sz="6000" dirty="0"/>
          </a:p>
        </p:txBody>
      </p:sp>
      <p:pic>
        <p:nvPicPr>
          <p:cNvPr id="7" name="Espace réservé du contenu 6" descr="austr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MALTA</a:t>
            </a:r>
            <a:endParaRPr lang="fr-FR" sz="6000" dirty="0"/>
          </a:p>
        </p:txBody>
      </p:sp>
      <p:pic>
        <p:nvPicPr>
          <p:cNvPr id="10" name="Espace réservé du contenu 9" descr="malt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7200" y="401975"/>
            <a:ext cx="82296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THE NETHERLANDS</a:t>
            </a:r>
            <a:endParaRPr lang="fr-FR" sz="6000" dirty="0"/>
          </a:p>
        </p:txBody>
      </p:sp>
      <p:pic>
        <p:nvPicPr>
          <p:cNvPr id="10" name="Espace réservé du contenu 9" descr="netherland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POLAND</a:t>
            </a:r>
            <a:endParaRPr lang="fr-FR" sz="6000" dirty="0"/>
          </a:p>
        </p:txBody>
      </p:sp>
      <p:pic>
        <p:nvPicPr>
          <p:cNvPr id="10" name="Espace réservé du contenu 9" descr="polan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29" y="1600200"/>
            <a:ext cx="7241541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PORTUGAL</a:t>
            </a:r>
            <a:endParaRPr lang="fr-FR" sz="6000" dirty="0"/>
          </a:p>
        </p:txBody>
      </p:sp>
      <p:pic>
        <p:nvPicPr>
          <p:cNvPr id="10" name="Espace réservé du contenu 9" descr="portugal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ROMANIA</a:t>
            </a:r>
            <a:endParaRPr lang="fr-FR" sz="6000" dirty="0"/>
          </a:p>
        </p:txBody>
      </p:sp>
      <p:pic>
        <p:nvPicPr>
          <p:cNvPr id="10" name="Espace réservé du contenu 9" descr="roman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SLOVAKIA</a:t>
            </a:r>
            <a:endParaRPr lang="fr-FR" sz="6000" dirty="0"/>
          </a:p>
        </p:txBody>
      </p:sp>
      <p:pic>
        <p:nvPicPr>
          <p:cNvPr id="10" name="Espace réservé du contenu 9" descr="slovak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SLOVENIA</a:t>
            </a:r>
            <a:endParaRPr lang="fr-FR" sz="6000" dirty="0"/>
          </a:p>
        </p:txBody>
      </p:sp>
      <p:pic>
        <p:nvPicPr>
          <p:cNvPr id="10" name="Espace réservé du contenu 9" descr="sloven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SPAIN</a:t>
            </a:r>
            <a:endParaRPr lang="fr-FR" sz="6000" dirty="0"/>
          </a:p>
        </p:txBody>
      </p:sp>
      <p:pic>
        <p:nvPicPr>
          <p:cNvPr id="10" name="Espace réservé du contenu 9" descr="spai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SWEDEN</a:t>
            </a:r>
            <a:endParaRPr lang="fr-FR" sz="6000" dirty="0"/>
          </a:p>
        </p:txBody>
      </p:sp>
      <p:pic>
        <p:nvPicPr>
          <p:cNvPr id="10" name="Espace réservé du contenu 9" descr="swede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1229" y="1600200"/>
            <a:ext cx="7241541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7201" y="401975"/>
            <a:ext cx="8463392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THE UNITED KINGDOM</a:t>
            </a:r>
            <a:endParaRPr lang="fr-FR" sz="6000" dirty="0"/>
          </a:p>
        </p:txBody>
      </p:sp>
      <p:pic>
        <p:nvPicPr>
          <p:cNvPr id="10" name="Espace réservé du contenu 9" descr="u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BELGIUM</a:t>
            </a:r>
            <a:endParaRPr lang="fr-FR" sz="6000" dirty="0"/>
          </a:p>
        </p:txBody>
      </p:sp>
      <p:pic>
        <p:nvPicPr>
          <p:cNvPr id="9" name="Espace réservé du contenu 8" descr="belgium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8866" y="1600201"/>
            <a:ext cx="6459199" cy="38720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57201" y="2405231"/>
            <a:ext cx="8463392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err="1" smtClean="0">
                <a:hlinkClick r:id="rId2"/>
              </a:rPr>
              <a:t>www.franglish.fr</a:t>
            </a:r>
            <a:endParaRPr lang="fr-FR" sz="6000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BULGARIA</a:t>
            </a:r>
            <a:endParaRPr lang="fr-FR" sz="6000" dirty="0"/>
          </a:p>
        </p:txBody>
      </p:sp>
      <p:pic>
        <p:nvPicPr>
          <p:cNvPr id="10" name="Espace réservé du contenu 9" descr="bulgar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0364" y="1600200"/>
            <a:ext cx="7543272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CROATIA</a:t>
            </a:r>
            <a:endParaRPr lang="fr-FR" sz="6000" dirty="0"/>
          </a:p>
        </p:txBody>
      </p:sp>
      <p:pic>
        <p:nvPicPr>
          <p:cNvPr id="10" name="Espace réservé du contenu 9" descr="croat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805781"/>
            <a:ext cx="8229600" cy="4114800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CYPRUS</a:t>
            </a:r>
            <a:endParaRPr lang="fr-FR" sz="6000" dirty="0"/>
          </a:p>
        </p:txBody>
      </p:sp>
      <p:pic>
        <p:nvPicPr>
          <p:cNvPr id="10" name="Espace réservé du contenu 9" descr="cyprus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57200" y="401975"/>
            <a:ext cx="82296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CZECH REPUBLIC</a:t>
            </a:r>
            <a:endParaRPr lang="fr-FR" sz="6000" dirty="0"/>
          </a:p>
        </p:txBody>
      </p:sp>
      <p:pic>
        <p:nvPicPr>
          <p:cNvPr id="10" name="Espace réservé du contenu 9" descr="czech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DENMARK</a:t>
            </a:r>
            <a:endParaRPr lang="fr-FR" sz="6000" dirty="0"/>
          </a:p>
        </p:txBody>
      </p:sp>
      <p:pic>
        <p:nvPicPr>
          <p:cNvPr id="10" name="Espace réservé du contenu 9" descr="denmark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81631" y="1600200"/>
            <a:ext cx="5980737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1447800" y="401975"/>
            <a:ext cx="6248400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  <a:scene3d>
              <a:camera prst="orthographicFront"/>
              <a:lightRig rig="threePt" dir="t"/>
            </a:scene3d>
            <a:sp3d extrusionH="57150">
              <a:extrusionClr>
                <a:srgbClr val="FFFF00"/>
              </a:extrusionClr>
            </a:sp3d>
          </a:bodyPr>
          <a:lstStyle/>
          <a:p>
            <a:pPr algn="ctr"/>
            <a:r>
              <a:rPr lang="fr-FR" sz="6000" dirty="0" smtClean="0"/>
              <a:t>ESTONIA</a:t>
            </a:r>
            <a:endParaRPr lang="fr-FR" sz="6000" dirty="0"/>
          </a:p>
        </p:txBody>
      </p:sp>
      <p:pic>
        <p:nvPicPr>
          <p:cNvPr id="10" name="Espace réservé du contenu 9" descr="estonia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886" y="1600200"/>
            <a:ext cx="7112228" cy="452596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40</Words>
  <Application>Microsoft Macintosh PowerPoint</Application>
  <PresentationFormat>Présentation à l'écran (4:3)</PresentationFormat>
  <Paragraphs>30</Paragraphs>
  <Slides>30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Thème Office</vt:lpstr>
      <vt:lpstr>EUROPEAN UNION BANNER QUIZ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Company>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UNION BANNER QUIZ</dc:title>
  <dc:creator>Yvan BAPTISTE</dc:creator>
  <cp:lastModifiedBy>Yvan BAPTISTE</cp:lastModifiedBy>
  <cp:revision>23</cp:revision>
  <dcterms:created xsi:type="dcterms:W3CDTF">2018-04-30T04:26:41Z</dcterms:created>
  <dcterms:modified xsi:type="dcterms:W3CDTF">2018-04-30T04:27:28Z</dcterms:modified>
</cp:coreProperties>
</file>