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7" r:id="rId57"/>
    <p:sldId id="318" r:id="rId58"/>
    <p:sldId id="311" r:id="rId59"/>
    <p:sldId id="312" r:id="rId60"/>
    <p:sldId id="313" r:id="rId61"/>
    <p:sldId id="314" r:id="rId62"/>
    <p:sldId id="315" r:id="rId63"/>
    <p:sldId id="316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9" r:id="rId73"/>
    <p:sldId id="330" r:id="rId74"/>
    <p:sldId id="331" r:id="rId75"/>
    <p:sldId id="332" r:id="rId76"/>
    <p:sldId id="334" r:id="rId77"/>
    <p:sldId id="333" r:id="rId78"/>
    <p:sldId id="336" r:id="rId79"/>
    <p:sldId id="335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59" r:id="rId93"/>
    <p:sldId id="358" r:id="rId94"/>
    <p:sldId id="349" r:id="rId95"/>
    <p:sldId id="350" r:id="rId96"/>
    <p:sldId id="351" r:id="rId97"/>
    <p:sldId id="352" r:id="rId98"/>
    <p:sldId id="353" r:id="rId99"/>
    <p:sldId id="354" r:id="rId100"/>
    <p:sldId id="360" r:id="rId101"/>
    <p:sldId id="355" r:id="rId102"/>
    <p:sldId id="357" r:id="rId10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02553-5C34-4E56-89E3-6B4D1F234B67}" type="datetimeFigureOut">
              <a:rPr lang="fr-FR" smtClean="0"/>
              <a:pPr/>
              <a:t>24/09/2020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2D19C-03F1-4F6B-BE48-48224508E32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1305-274E-465E-B5EE-E493B1DB325D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C830-BAF0-4D40-A14A-5F22E7463FF6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773C9-C39B-4E28-8B08-9C5B905C825E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F154-A171-4DE3-8607-BD1E648CF2ED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A3D9-04E5-4143-B6C2-E7F69538880E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D81B-CE34-438F-9313-8B1DD0BA8AEC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B8A4-2F36-4FF8-BDB9-985FE5DB8212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D8D9-EE9A-4108-8A34-C9428BD14EB5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16AAD-FE6B-4CE0-8AC3-7330166F6132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0D00-11EC-42EF-8845-8E5C42142D18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F16C-3C35-419D-8745-3370C239B177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0866-F726-4C34-A1BC-CF6195090682}" type="datetime1">
              <a:rPr lang="fr-FR" smtClean="0"/>
              <a:pPr/>
              <a:t>24/09/2020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FAB61-A3ED-4A1C-906F-BF4E837153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htaitay.blogspot.com/2020/07/58-differences-between-british-and.html" TargetMode="External"/><Relationship Id="rId2" Type="http://schemas.openxmlformats.org/officeDocument/2006/relationships/hyperlink" Target="http://www.franglish.fr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anglish.fr/share/quiz_differences_gb_us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2910" y="1285860"/>
            <a:ext cx="7772400" cy="1470025"/>
          </a:xfrm>
        </p:spPr>
        <p:txBody>
          <a:bodyPr>
            <a:noAutofit/>
          </a:bodyPr>
          <a:lstStyle/>
          <a:p>
            <a:r>
              <a:rPr lang="fr-FR" sz="5400" dirty="0" smtClean="0"/>
              <a:t/>
            </a:r>
            <a:br>
              <a:rPr lang="fr-FR" sz="5400" dirty="0" smtClean="0"/>
            </a:br>
            <a:r>
              <a:rPr lang="fr-FR" sz="5400" dirty="0" smtClean="0"/>
              <a:t/>
            </a:r>
            <a:br>
              <a:rPr lang="fr-FR" sz="5400" dirty="0" smtClean="0"/>
            </a:br>
            <a:r>
              <a:rPr lang="fr-FR" sz="3600" dirty="0" smtClean="0">
                <a:hlinkClick r:id="rId2"/>
              </a:rPr>
              <a:t>www.franglish.fr</a:t>
            </a:r>
            <a:r>
              <a:rPr lang="fr-FR" sz="5400" dirty="0" smtClean="0"/>
              <a:t/>
            </a:r>
            <a:br>
              <a:rPr lang="fr-FR" sz="5400" dirty="0" smtClean="0"/>
            </a:br>
            <a:r>
              <a:rPr lang="fr-FR" sz="5400" dirty="0"/>
              <a:t/>
            </a:r>
            <a:br>
              <a:rPr lang="fr-FR" sz="5400" dirty="0"/>
            </a:br>
            <a:r>
              <a:rPr lang="fr-FR" sz="4800" b="1" dirty="0" smtClean="0"/>
              <a:t>50 </a:t>
            </a:r>
            <a:r>
              <a:rPr lang="fr-FR" sz="4800" b="1" dirty="0" err="1" smtClean="0"/>
              <a:t>differences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between</a:t>
            </a:r>
            <a:r>
              <a:rPr lang="fr-FR" sz="4800" b="1" dirty="0" smtClean="0"/>
              <a:t> </a:t>
            </a:r>
            <a:br>
              <a:rPr lang="fr-FR" sz="4800" b="1" dirty="0" smtClean="0"/>
            </a:br>
            <a:r>
              <a:rPr lang="fr-FR" sz="4800" b="1" dirty="0" smtClean="0"/>
              <a:t>British and American English</a:t>
            </a:r>
            <a:r>
              <a:rPr lang="fr-FR" sz="5400" b="1" dirty="0" smtClean="0"/>
              <a:t/>
            </a:r>
            <a:br>
              <a:rPr lang="fr-FR" sz="5400" b="1" dirty="0" smtClean="0"/>
            </a:b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0034" y="4000504"/>
            <a:ext cx="8072494" cy="1752600"/>
          </a:xfrm>
        </p:spPr>
        <p:txBody>
          <a:bodyPr>
            <a:normAutofit/>
          </a:bodyPr>
          <a:lstStyle/>
          <a:p>
            <a:r>
              <a:rPr lang="fr-FR" dirty="0" smtClean="0"/>
              <a:t>Source : </a:t>
            </a:r>
          </a:p>
          <a:p>
            <a:r>
              <a:rPr lang="fr-FR" sz="2800" dirty="0" smtClean="0">
                <a:hlinkClick r:id="rId3"/>
              </a:rPr>
              <a:t>https://ahtaitay.blogspot.com/2020/07/58-differences-between-british-and.html</a:t>
            </a:r>
            <a:endParaRPr lang="fr-FR" sz="2800" dirty="0" smtClean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0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b_image-5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100</a:t>
            </a:fld>
            <a:endParaRPr lang="fr-FR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5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101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sz="8800" dirty="0" err="1" smtClean="0"/>
              <a:t>That’s</a:t>
            </a:r>
            <a:r>
              <a:rPr lang="fr-FR" sz="8800" dirty="0" smtClean="0"/>
              <a:t> all folks!</a:t>
            </a:r>
            <a:br>
              <a:rPr lang="fr-FR" sz="8800" dirty="0" smtClean="0"/>
            </a:br>
            <a:r>
              <a:rPr lang="fr-FR" sz="8800" dirty="0" smtClean="0"/>
              <a:t/>
            </a:r>
            <a:br>
              <a:rPr lang="fr-FR" sz="8800" dirty="0" smtClean="0"/>
            </a:br>
            <a:r>
              <a:rPr lang="fr-FR" dirty="0" smtClean="0"/>
              <a:t>Quiz papier : </a:t>
            </a:r>
            <a:br>
              <a:rPr lang="fr-FR" dirty="0" smtClean="0"/>
            </a:br>
            <a:r>
              <a:rPr lang="fr-FR" sz="2400" dirty="0" smtClean="0">
                <a:hlinkClick r:id="rId2"/>
              </a:rPr>
              <a:t>www.franglish.fr/share/quiz_differences_gb_us.pdf</a:t>
            </a:r>
            <a:endParaRPr lang="fr-FR" sz="2400" dirty="0" smtClean="0"/>
          </a:p>
          <a:p>
            <a:pPr algn="ctr">
              <a:buNone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102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0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0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0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0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0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0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0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0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0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0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1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1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1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1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1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1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0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1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1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1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1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1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1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1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1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1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1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0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2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2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2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2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2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2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2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2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2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2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0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2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2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2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2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2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2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3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3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3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3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0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3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3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61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3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3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63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3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3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65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3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3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3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68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3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69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0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3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70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3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71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4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72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4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4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74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4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4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76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4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4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78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4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79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0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4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80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4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81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4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82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4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83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4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84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4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85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-image-4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86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4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87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4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88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4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89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0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5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90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5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91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5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92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5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93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5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94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5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95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5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96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5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97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b_image-5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98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image-5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134" y="1600200"/>
            <a:ext cx="5531732" cy="4525963"/>
          </a:xfr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FAB61-A3ED-4A1C-906F-BF4E83715304}" type="slidenum">
              <a:rPr lang="fr-FR" smtClean="0"/>
              <a:pPr/>
              <a:t>99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www.franglish.fr</a:t>
            </a:r>
            <a:endParaRPr lang="fr-F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72</TotalTime>
  <Words>213</Words>
  <Application>Microsoft Office PowerPoint</Application>
  <PresentationFormat>Affichage à l'écran (4:3)</PresentationFormat>
  <Paragraphs>208</Paragraphs>
  <Slides>102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102</vt:i4>
      </vt:variant>
    </vt:vector>
  </HeadingPairs>
  <TitlesOfParts>
    <vt:vector size="103" baseType="lpstr">
      <vt:lpstr>Thème Office</vt:lpstr>
      <vt:lpstr>  www.franglish.fr  50 differences between  British and American English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Differences between British and American English</dc:title>
  <dc:creator>Yvan BAPTISTE</dc:creator>
  <cp:lastModifiedBy>Yvan BAPTISTE</cp:lastModifiedBy>
  <cp:revision>25</cp:revision>
  <dcterms:created xsi:type="dcterms:W3CDTF">2020-09-23T18:05:14Z</dcterms:created>
  <dcterms:modified xsi:type="dcterms:W3CDTF">2020-09-24T10:24:15Z</dcterms:modified>
</cp:coreProperties>
</file>