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96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55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1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6186A-8CBE-4D74-A52A-5D4B1BF72C77}" type="datetimeFigureOut">
              <a:rPr lang="fr-FR" smtClean="0"/>
              <a:pPr/>
              <a:t>17/03/2021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8093F-55F8-4B5A-8B21-18F0334CE8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26</a:t>
            </a:fld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28</a:t>
            </a:fld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29</a:t>
            </a:fld>
            <a:endParaRPr lang="fr-F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30</a:t>
            </a:fld>
            <a:endParaRPr lang="fr-F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31</a:t>
            </a:fld>
            <a:endParaRPr lang="fr-F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32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33</a:t>
            </a:fld>
            <a:endParaRPr lang="fr-F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34</a:t>
            </a:fld>
            <a:endParaRPr lang="fr-F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35</a:t>
            </a:fld>
            <a:endParaRPr lang="fr-F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36</a:t>
            </a:fld>
            <a:endParaRPr lang="fr-F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37</a:t>
            </a:fld>
            <a:endParaRPr lang="fr-F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38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093F-55F8-4B5A-8B21-18F0334CE835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37DF6-A8A1-4809-B658-759AF0A91D90}" type="datetimeFigureOut">
              <a:rPr lang="fr-FR" smtClean="0"/>
              <a:pPr/>
              <a:t>17/03/2021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EF8BBB-39A5-438B-8030-F2C90FAC62A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37DF6-A8A1-4809-B658-759AF0A91D90}" type="datetimeFigureOut">
              <a:rPr lang="fr-FR" smtClean="0"/>
              <a:pPr/>
              <a:t>17/03/2021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EF8BBB-39A5-438B-8030-F2C90FAC6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37DF6-A8A1-4809-B658-759AF0A91D90}" type="datetimeFigureOut">
              <a:rPr lang="fr-FR" smtClean="0"/>
              <a:pPr/>
              <a:t>17/03/2021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EF8BBB-39A5-438B-8030-F2C90FAC6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37DF6-A8A1-4809-B658-759AF0A91D90}" type="datetimeFigureOut">
              <a:rPr lang="fr-FR" smtClean="0"/>
              <a:pPr/>
              <a:t>17/03/2021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EF8BBB-39A5-438B-8030-F2C90FAC6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37DF6-A8A1-4809-B658-759AF0A91D90}" type="datetimeFigureOut">
              <a:rPr lang="fr-FR" smtClean="0"/>
              <a:pPr/>
              <a:t>17/03/2021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EF8BBB-39A5-438B-8030-F2C90FAC62A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37DF6-A8A1-4809-B658-759AF0A91D90}" type="datetimeFigureOut">
              <a:rPr lang="fr-FR" smtClean="0"/>
              <a:pPr/>
              <a:t>17/03/2021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EF8BBB-39A5-438B-8030-F2C90FAC6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37DF6-A8A1-4809-B658-759AF0A91D90}" type="datetimeFigureOut">
              <a:rPr lang="fr-FR" smtClean="0"/>
              <a:pPr/>
              <a:t>17/03/2021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EF8BBB-39A5-438B-8030-F2C90FAC62A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37DF6-A8A1-4809-B658-759AF0A91D90}" type="datetimeFigureOut">
              <a:rPr lang="fr-FR" smtClean="0"/>
              <a:pPr/>
              <a:t>17/03/2021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EF8BBB-39A5-438B-8030-F2C90FAC6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37DF6-A8A1-4809-B658-759AF0A91D90}" type="datetimeFigureOut">
              <a:rPr lang="fr-FR" smtClean="0"/>
              <a:pPr/>
              <a:t>17/03/2021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EF8BBB-39A5-438B-8030-F2C90FAC6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37DF6-A8A1-4809-B658-759AF0A91D90}" type="datetimeFigureOut">
              <a:rPr lang="fr-FR" smtClean="0"/>
              <a:pPr/>
              <a:t>17/03/2021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EF8BBB-39A5-438B-8030-F2C90FAC6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4137DF6-A8A1-4809-B658-759AF0A91D90}" type="datetimeFigureOut">
              <a:rPr lang="fr-FR" smtClean="0"/>
              <a:pPr/>
              <a:t>17/03/2021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CEF8BBB-39A5-438B-8030-F2C90FAC6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4137DF6-A8A1-4809-B658-759AF0A91D90}" type="datetimeFigureOut">
              <a:rPr lang="fr-FR" smtClean="0"/>
              <a:pPr/>
              <a:t>17/03/2021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CEF8BBB-39A5-438B-8030-F2C90FAC6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anglish.fr/" TargetMode="External"/><Relationship Id="rId2" Type="http://schemas.openxmlformats.org/officeDocument/2006/relationships/hyperlink" Target="http://www.laculturegeneral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anglish.fr/" TargetMode="External"/><Relationship Id="rId2" Type="http://schemas.openxmlformats.org/officeDocument/2006/relationships/hyperlink" Target="http://www.franglish.fr/share/36_expressions_idiomatiques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2112967"/>
          </a:xfrm>
        </p:spPr>
        <p:txBody>
          <a:bodyPr/>
          <a:lstStyle/>
          <a:p>
            <a:pPr algn="ctr"/>
            <a:r>
              <a:rPr lang="fr-FR" dirty="0" smtClean="0"/>
              <a:t>36 English Phrases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071678"/>
            <a:ext cx="8572560" cy="392909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fr-FR" sz="3600" dirty="0" smtClean="0"/>
              <a:t>Voici </a:t>
            </a:r>
            <a:r>
              <a:rPr lang="fr-FR" sz="3600" dirty="0" smtClean="0"/>
              <a:t>quelques </a:t>
            </a:r>
            <a:r>
              <a:rPr lang="fr-FR" sz="3600" dirty="0" smtClean="0"/>
              <a:t>expressions </a:t>
            </a:r>
            <a:r>
              <a:rPr lang="fr-FR" sz="3600" dirty="0" smtClean="0"/>
              <a:t> en </a:t>
            </a:r>
            <a:r>
              <a:rPr lang="fr-FR" sz="3600" dirty="0" smtClean="0"/>
              <a:t>anglais</a:t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Pouvez-vous retrouver l'équivalent en français ?</a:t>
            </a:r>
            <a:br>
              <a:rPr lang="fr-FR" sz="3600" dirty="0" smtClean="0"/>
            </a:br>
            <a:endParaRPr lang="fr-FR" sz="3600" dirty="0" smtClean="0"/>
          </a:p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sz="1800" dirty="0" smtClean="0"/>
              <a:t>Source : </a:t>
            </a:r>
            <a:r>
              <a:rPr lang="fr-FR" sz="1800" dirty="0" smtClean="0">
                <a:hlinkClick r:id="rId2"/>
              </a:rPr>
              <a:t>www.laculturegenerale.com</a:t>
            </a:r>
            <a:endParaRPr lang="fr-FR" sz="1800" dirty="0" smtClean="0"/>
          </a:p>
          <a:p>
            <a:pPr algn="ctr"/>
            <a:endParaRPr lang="fr-FR" sz="1800" dirty="0" smtClean="0"/>
          </a:p>
          <a:p>
            <a:pPr algn="ctr"/>
            <a:endParaRPr lang="fr-FR" sz="1800" dirty="0" smtClean="0"/>
          </a:p>
          <a:p>
            <a:pPr algn="ctr"/>
            <a:endParaRPr lang="fr-FR" sz="3800" dirty="0" smtClean="0"/>
          </a:p>
          <a:p>
            <a:pPr algn="ctr"/>
            <a:r>
              <a:rPr lang="fr-FR" sz="3800" dirty="0" smtClean="0">
                <a:hlinkClick r:id="rId3"/>
              </a:rPr>
              <a:t>www.franglish.fr</a:t>
            </a: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9</a:t>
            </a:r>
            <a:r>
              <a:rPr lang="fr-FR" sz="3600" dirty="0" smtClean="0"/>
              <a:t>. </a:t>
            </a:r>
            <a:r>
              <a:rPr lang="en-US" sz="3600" dirty="0" smtClean="0"/>
              <a:t>It’s raining cats and dogs 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Il pleut des chiens et des chats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hallebardes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Il pleut des hallebardes 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10</a:t>
            </a:r>
            <a:r>
              <a:rPr lang="fr-FR" sz="3600" dirty="0" smtClean="0"/>
              <a:t>. </a:t>
            </a:r>
            <a:r>
              <a:rPr lang="en-US" sz="3600" dirty="0" smtClean="0"/>
              <a:t>To let the cat out of the bag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Sortir le chat du sac 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mèche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Vendre la mèche 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11.</a:t>
            </a:r>
            <a:r>
              <a:rPr lang="fr-FR" sz="3600" dirty="0" smtClean="0"/>
              <a:t> </a:t>
            </a:r>
            <a:r>
              <a:rPr lang="en-US" sz="3600" dirty="0" smtClean="0"/>
              <a:t>I have other fish to fry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J'ai d’autres poissons à frire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chats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J’ai d’autres chats à fouetter </a:t>
            </a:r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12</a:t>
            </a:r>
            <a:r>
              <a:rPr lang="fr-FR" sz="3600" dirty="0" smtClean="0"/>
              <a:t>. </a:t>
            </a:r>
            <a:r>
              <a:rPr lang="en-US" sz="3600" dirty="0" smtClean="0"/>
              <a:t>A frog in your throat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Une grenouille dans la gorge 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chat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Un chat dans la gorge 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13</a:t>
            </a:r>
            <a:r>
              <a:rPr lang="fr-FR" sz="3600" dirty="0" smtClean="0"/>
              <a:t>. </a:t>
            </a:r>
            <a:r>
              <a:rPr lang="en-US" sz="3600" dirty="0" smtClean="0"/>
              <a:t>Every cloud has a silver lining 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Tout nuage a un sillon d’argent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beau temps</a:t>
            </a:r>
            <a:br>
              <a:rPr lang="fr-FR" sz="3600" dirty="0" smtClean="0">
                <a:solidFill>
                  <a:schemeClr val="accent1"/>
                </a:solidFill>
              </a:rPr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Après la pluie </a:t>
            </a:r>
            <a:r>
              <a:rPr lang="fr-FR" sz="3600" dirty="0" smtClean="0"/>
              <a:t>vient le </a:t>
            </a:r>
            <a:r>
              <a:rPr lang="fr-FR" sz="3600" dirty="0" smtClean="0"/>
              <a:t>beau temps </a:t>
            </a:r>
          </a:p>
          <a:p>
            <a:pPr algn="ctr">
              <a:buNone/>
            </a:pPr>
            <a:r>
              <a:rPr lang="fr-FR" sz="3600" dirty="0" smtClean="0"/>
              <a:t> </a:t>
            </a:r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14.</a:t>
            </a:r>
            <a:r>
              <a:rPr lang="fr-FR" sz="3600" dirty="0" smtClean="0"/>
              <a:t> </a:t>
            </a:r>
            <a:r>
              <a:rPr lang="en-US" sz="3600" dirty="0" smtClean="0"/>
              <a:t>To have a geranium in the cranium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Avoir un géranium dans le crâne 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araignée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Avoir une araignée au plafond </a:t>
            </a:r>
          </a:p>
          <a:p>
            <a:pPr algn="ctr">
              <a:buNone/>
            </a:pPr>
            <a:r>
              <a:rPr lang="fr-FR" sz="3600" dirty="0" smtClean="0"/>
              <a:t> </a:t>
            </a:r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15.</a:t>
            </a:r>
            <a:r>
              <a:rPr lang="fr-FR" sz="3600" dirty="0" smtClean="0"/>
              <a:t> </a:t>
            </a:r>
            <a:r>
              <a:rPr lang="en-US" sz="3600" dirty="0" smtClean="0"/>
              <a:t>Don’t beat about the bush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Ne tape pas autour du buisson 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pot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Ne tourne pas autour du pot </a:t>
            </a: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fr-FR" sz="3900" dirty="0" smtClean="0"/>
              <a:t>16.</a:t>
            </a:r>
            <a:r>
              <a:rPr lang="fr-FR" sz="3900" dirty="0" smtClean="0"/>
              <a:t> </a:t>
            </a:r>
            <a:r>
              <a:rPr lang="en-US" sz="3900" dirty="0" smtClean="0"/>
              <a:t>You're barking up the wrong tree </a:t>
            </a:r>
          </a:p>
          <a:p>
            <a:pPr algn="ctr">
              <a:buNone/>
            </a:pPr>
            <a:endParaRPr lang="en-US" sz="3900" dirty="0" smtClean="0"/>
          </a:p>
          <a:p>
            <a:pPr algn="ctr">
              <a:buNone/>
            </a:pPr>
            <a:r>
              <a:rPr lang="fr-FR" sz="3900" dirty="0" smtClean="0"/>
              <a:t> </a:t>
            </a:r>
            <a:r>
              <a:rPr lang="fr-FR" sz="3900" dirty="0" smtClean="0"/>
              <a:t>Tu aboies au </a:t>
            </a:r>
            <a:r>
              <a:rPr lang="fr-FR" sz="3900" smtClean="0"/>
              <a:t>pied du mauvais </a:t>
            </a:r>
            <a:r>
              <a:rPr lang="fr-FR" sz="3900" dirty="0" smtClean="0"/>
              <a:t>arbre</a:t>
            </a:r>
          </a:p>
          <a:p>
            <a:pPr algn="ctr">
              <a:buNone/>
            </a:pPr>
            <a:endParaRPr lang="fr-FR" sz="3900" dirty="0" smtClean="0"/>
          </a:p>
          <a:p>
            <a:pPr algn="ctr">
              <a:buNone/>
            </a:pPr>
            <a:r>
              <a:rPr lang="fr-FR" sz="3900" dirty="0" smtClean="0">
                <a:solidFill>
                  <a:schemeClr val="accent1"/>
                </a:solidFill>
              </a:rPr>
              <a:t>route</a:t>
            </a:r>
            <a:r>
              <a:rPr lang="fr-FR" sz="3900" dirty="0" smtClean="0"/>
              <a:t/>
            </a:r>
            <a:br>
              <a:rPr lang="fr-FR" sz="3900" dirty="0" smtClean="0"/>
            </a:br>
            <a:endParaRPr lang="fr-FR" sz="3900" dirty="0" smtClean="0"/>
          </a:p>
          <a:p>
            <a:pPr algn="ctr">
              <a:buNone/>
            </a:pPr>
            <a:r>
              <a:rPr lang="fr-FR" sz="3900" dirty="0" smtClean="0"/>
              <a:t>Tu fais fausse route</a:t>
            </a:r>
          </a:p>
          <a:p>
            <a:pPr algn="ctr">
              <a:buNone/>
            </a:pPr>
            <a:r>
              <a:rPr lang="fr-FR" sz="3600" dirty="0" smtClean="0"/>
              <a:t> </a:t>
            </a:r>
          </a:p>
          <a:p>
            <a:pPr algn="ctr">
              <a:buNone/>
            </a:pPr>
            <a:r>
              <a:rPr lang="fr-FR" sz="3600" dirty="0" smtClean="0"/>
              <a:t> 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fr-FR" sz="4600" dirty="0" smtClean="0"/>
              <a:t>17.</a:t>
            </a:r>
            <a:r>
              <a:rPr lang="fr-FR" sz="4600" dirty="0" smtClean="0"/>
              <a:t> </a:t>
            </a:r>
            <a:r>
              <a:rPr lang="en-US" sz="4600" dirty="0" smtClean="0"/>
              <a:t>Great oaks from little acorns grow </a:t>
            </a:r>
          </a:p>
          <a:p>
            <a:pPr algn="ctr">
              <a:buNone/>
            </a:pPr>
            <a:endParaRPr lang="en-US" sz="4600" dirty="0" smtClean="0"/>
          </a:p>
          <a:p>
            <a:pPr algn="ctr">
              <a:buNone/>
            </a:pPr>
            <a:r>
              <a:rPr lang="fr-FR" sz="4600" dirty="0" smtClean="0"/>
              <a:t> </a:t>
            </a:r>
            <a:r>
              <a:rPr lang="fr-FR" sz="4600" dirty="0" smtClean="0"/>
              <a:t>De petits glands donnent </a:t>
            </a:r>
            <a:r>
              <a:rPr lang="fr-FR" sz="4600" dirty="0" smtClean="0"/>
              <a:t/>
            </a:r>
            <a:br>
              <a:rPr lang="fr-FR" sz="4600" dirty="0" smtClean="0"/>
            </a:br>
            <a:r>
              <a:rPr lang="fr-FR" sz="4600" dirty="0" smtClean="0"/>
              <a:t>de </a:t>
            </a:r>
            <a:r>
              <a:rPr lang="fr-FR" sz="4600" dirty="0" smtClean="0"/>
              <a:t>grands chênes </a:t>
            </a:r>
          </a:p>
          <a:p>
            <a:pPr algn="ctr">
              <a:buNone/>
            </a:pPr>
            <a:endParaRPr lang="fr-FR" sz="4600" dirty="0" smtClean="0"/>
          </a:p>
          <a:p>
            <a:pPr algn="ctr">
              <a:buNone/>
            </a:pPr>
            <a:r>
              <a:rPr lang="fr-FR" sz="4600" dirty="0" smtClean="0">
                <a:solidFill>
                  <a:schemeClr val="accent1"/>
                </a:solidFill>
              </a:rPr>
              <a:t>ruisseaux</a:t>
            </a:r>
            <a:r>
              <a:rPr lang="fr-FR" sz="4600" dirty="0" smtClean="0"/>
              <a:t/>
            </a:r>
            <a:br>
              <a:rPr lang="fr-FR" sz="4600" dirty="0" smtClean="0"/>
            </a:br>
            <a:endParaRPr lang="fr-FR" sz="4600" dirty="0" smtClean="0"/>
          </a:p>
          <a:p>
            <a:pPr algn="ctr">
              <a:buNone/>
            </a:pPr>
            <a:r>
              <a:rPr lang="fr-FR" sz="4600" dirty="0" smtClean="0"/>
              <a:t>Les petits ruisseaux </a:t>
            </a:r>
            <a:r>
              <a:rPr lang="fr-FR" sz="4600" dirty="0" smtClean="0"/>
              <a:t/>
            </a:r>
            <a:br>
              <a:rPr lang="fr-FR" sz="4600" dirty="0" smtClean="0"/>
            </a:br>
            <a:r>
              <a:rPr lang="fr-FR" sz="4600" dirty="0" smtClean="0"/>
              <a:t>font </a:t>
            </a:r>
            <a:r>
              <a:rPr lang="fr-FR" sz="4600" dirty="0" smtClean="0"/>
              <a:t>les grandes rivières</a:t>
            </a:r>
          </a:p>
          <a:p>
            <a:pPr algn="ctr">
              <a:buNone/>
            </a:pPr>
            <a:r>
              <a:rPr lang="fr-FR" sz="3600" dirty="0" smtClean="0"/>
              <a:t> 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18</a:t>
            </a:r>
            <a:r>
              <a:rPr lang="fr-FR" sz="3600" dirty="0" smtClean="0"/>
              <a:t>. </a:t>
            </a:r>
            <a:r>
              <a:rPr lang="fr-FR" sz="3600" dirty="0" smtClean="0"/>
              <a:t>Spill the </a:t>
            </a:r>
            <a:r>
              <a:rPr lang="fr-FR" sz="3600" dirty="0" err="1" smtClean="0"/>
              <a:t>beans</a:t>
            </a:r>
            <a:r>
              <a:rPr lang="fr-FR" sz="3600" dirty="0" smtClean="0"/>
              <a:t>!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Verse les haricots !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crache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Crache le morceau !</a:t>
            </a:r>
          </a:p>
          <a:p>
            <a:pPr algn="ctr">
              <a:buNone/>
            </a:pPr>
            <a:r>
              <a:rPr lang="fr-FR" sz="3600" dirty="0" smtClean="0"/>
              <a:t> </a:t>
            </a:r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/>
          <a:lstStyle/>
          <a:p>
            <a:pPr algn="ctr">
              <a:buNone/>
            </a:pPr>
            <a:r>
              <a:rPr lang="fr-FR" sz="3600" dirty="0" smtClean="0"/>
              <a:t>1. </a:t>
            </a:r>
            <a:r>
              <a:rPr lang="fr-FR" sz="3600" dirty="0" err="1" smtClean="0"/>
              <a:t>When</a:t>
            </a:r>
            <a:r>
              <a:rPr lang="fr-FR" sz="3600" dirty="0" smtClean="0"/>
              <a:t> </a:t>
            </a:r>
            <a:r>
              <a:rPr lang="fr-FR" sz="3600" dirty="0" err="1" smtClean="0"/>
              <a:t>pigs</a:t>
            </a:r>
            <a:r>
              <a:rPr lang="fr-FR" sz="3600" dirty="0" smtClean="0"/>
              <a:t> </a:t>
            </a:r>
            <a:r>
              <a:rPr lang="fr-FR" sz="3600" dirty="0" err="1" smtClean="0"/>
              <a:t>fly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Quand les cochons voleront</a:t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poules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Quand les poules auront des dents</a:t>
            </a:r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19</a:t>
            </a:r>
            <a:r>
              <a:rPr lang="fr-FR" sz="3600" dirty="0" smtClean="0"/>
              <a:t>. </a:t>
            </a:r>
            <a:r>
              <a:rPr lang="fr-FR" sz="3600" dirty="0" err="1" smtClean="0"/>
              <a:t>I’m</a:t>
            </a:r>
            <a:r>
              <a:rPr lang="fr-FR" sz="3600" dirty="0" smtClean="0"/>
              <a:t> </a:t>
            </a:r>
            <a:r>
              <a:rPr lang="fr-FR" sz="3600" dirty="0" err="1" smtClean="0"/>
              <a:t>going</a:t>
            </a:r>
            <a:r>
              <a:rPr lang="fr-FR" sz="3600" dirty="0" smtClean="0"/>
              <a:t> bananas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Je deviens banane 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dingue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Ca me rend dingue</a:t>
            </a:r>
          </a:p>
          <a:p>
            <a:pPr algn="ctr">
              <a:buNone/>
            </a:pPr>
            <a:r>
              <a:rPr lang="fr-FR" sz="3600" dirty="0" smtClean="0"/>
              <a:t> 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20</a:t>
            </a:r>
            <a:r>
              <a:rPr lang="fr-FR" sz="3600" dirty="0" smtClean="0"/>
              <a:t>. </a:t>
            </a:r>
            <a:r>
              <a:rPr lang="en-US" sz="3600" dirty="0" smtClean="0"/>
              <a:t>To be as cool as a cucumber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Etre aussi tranquille qu’un concombre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garder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Garder son sang-froid</a:t>
            </a:r>
          </a:p>
          <a:p>
            <a:pPr algn="ctr">
              <a:buNone/>
            </a:pPr>
            <a:r>
              <a:rPr lang="fr-FR" sz="3600" dirty="0" smtClean="0"/>
              <a:t> 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21.</a:t>
            </a:r>
            <a:r>
              <a:rPr lang="fr-FR" sz="3600" dirty="0" smtClean="0"/>
              <a:t> </a:t>
            </a:r>
            <a:r>
              <a:rPr lang="fr-FR" sz="3600" dirty="0" err="1" smtClean="0"/>
              <a:t>Piece</a:t>
            </a:r>
            <a:r>
              <a:rPr lang="fr-FR" sz="3600" dirty="0" smtClean="0"/>
              <a:t> of cake!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Morceau de gâteau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doigts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Les </a:t>
            </a:r>
            <a:r>
              <a:rPr lang="fr-FR" sz="3600" dirty="0" smtClean="0"/>
              <a:t>doigts dans le nez</a:t>
            </a:r>
          </a:p>
          <a:p>
            <a:pPr algn="ctr">
              <a:buNone/>
            </a:pPr>
            <a:r>
              <a:rPr lang="fr-FR" sz="3600" dirty="0" smtClean="0"/>
              <a:t> 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22.</a:t>
            </a:r>
            <a:r>
              <a:rPr lang="fr-FR" sz="3600" dirty="0" smtClean="0"/>
              <a:t> </a:t>
            </a:r>
            <a:r>
              <a:rPr lang="en-US" sz="3600" dirty="0" smtClean="0"/>
              <a:t>To create a storm in a teacup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Créer une tempête dans une tasse de thé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fromage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En faire tout un </a:t>
            </a:r>
            <a:r>
              <a:rPr lang="fr-FR" sz="3600" dirty="0" smtClean="0"/>
              <a:t>fromage </a:t>
            </a:r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23</a:t>
            </a:r>
            <a:r>
              <a:rPr lang="fr-FR" sz="3600" dirty="0" smtClean="0"/>
              <a:t>. </a:t>
            </a:r>
            <a:r>
              <a:rPr lang="en-US" sz="3600" dirty="0" smtClean="0"/>
              <a:t>To fall from the frying pan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into </a:t>
            </a:r>
            <a:r>
              <a:rPr lang="en-US" sz="3600" dirty="0" smtClean="0"/>
              <a:t>the fire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Tomber de la </a:t>
            </a:r>
            <a:r>
              <a:rPr lang="fr-FR" sz="3600" dirty="0" err="1" smtClean="0"/>
              <a:t>poële</a:t>
            </a:r>
            <a:r>
              <a:rPr lang="fr-FR" sz="3600" dirty="0" smtClean="0"/>
              <a:t> dans le feu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pis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De mal en </a:t>
            </a:r>
            <a:r>
              <a:rPr lang="fr-FR" sz="3600" dirty="0" smtClean="0"/>
              <a:t>pis 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24</a:t>
            </a:r>
            <a:r>
              <a:rPr lang="fr-FR" sz="3600" dirty="0" smtClean="0"/>
              <a:t>. </a:t>
            </a:r>
            <a:r>
              <a:rPr lang="fr-FR" sz="3600" dirty="0" smtClean="0"/>
              <a:t>To </a:t>
            </a:r>
            <a:r>
              <a:rPr lang="fr-FR" sz="3600" dirty="0" err="1" smtClean="0"/>
              <a:t>lay</a:t>
            </a:r>
            <a:r>
              <a:rPr lang="fr-FR" sz="3600" dirty="0" smtClean="0"/>
              <a:t> an </a:t>
            </a:r>
            <a:r>
              <a:rPr lang="fr-FR" sz="3600" dirty="0" err="1" smtClean="0"/>
              <a:t>egg</a:t>
            </a:r>
            <a:endParaRPr lang="fr-FR" sz="3600" dirty="0" smtClean="0"/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Pondre un </a:t>
            </a:r>
            <a:r>
              <a:rPr lang="fr-FR" sz="3600" dirty="0" smtClean="0"/>
              <a:t>œuf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four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Faire un four 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fr-FR" sz="3600" dirty="0" smtClean="0"/>
              <a:t>25</a:t>
            </a:r>
            <a:r>
              <a:rPr lang="fr-FR" sz="3600" dirty="0" smtClean="0"/>
              <a:t>. </a:t>
            </a:r>
            <a:r>
              <a:rPr lang="en-US" sz="3600" dirty="0" smtClean="0"/>
              <a:t>You don’t teach granny to suck eggs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On n’apprend pas à mémé 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à </a:t>
            </a:r>
            <a:r>
              <a:rPr lang="fr-FR" sz="3600" dirty="0" smtClean="0"/>
              <a:t>sucer des </a:t>
            </a:r>
            <a:r>
              <a:rPr lang="fr-FR" sz="3600" dirty="0" smtClean="0"/>
              <a:t>œufs</a:t>
            </a: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/>
            </a:r>
            <a:br>
              <a:rPr lang="fr-FR" sz="3600" dirty="0" smtClean="0">
                <a:solidFill>
                  <a:schemeClr val="accent1"/>
                </a:solidFill>
              </a:rPr>
            </a:br>
            <a:r>
              <a:rPr lang="fr-FR" sz="3600" dirty="0" smtClean="0">
                <a:solidFill>
                  <a:schemeClr val="accent1"/>
                </a:solidFill>
              </a:rPr>
              <a:t>singe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Ce n’est pas à un vieux singe </a:t>
            </a: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qu’on </a:t>
            </a:r>
            <a:r>
              <a:rPr lang="fr-FR" sz="3600" dirty="0" smtClean="0"/>
              <a:t>apprend à faire la grimace </a:t>
            </a:r>
            <a:r>
              <a:rPr lang="fr-FR" sz="3600" dirty="0" smtClean="0"/>
              <a:t> 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26.</a:t>
            </a:r>
            <a:r>
              <a:rPr lang="fr-FR" sz="3600" dirty="0" smtClean="0"/>
              <a:t> </a:t>
            </a:r>
            <a:r>
              <a:rPr lang="en-US" sz="3600" dirty="0" smtClean="0"/>
              <a:t>Don’t </a:t>
            </a:r>
            <a:r>
              <a:rPr lang="en-US" sz="3600" dirty="0" smtClean="0"/>
              <a:t>toss granny in the begonias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Ne jetez pas mémé dans les bégonias 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orties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Faut pas pousser mémé dans les </a:t>
            </a:r>
            <a:r>
              <a:rPr lang="fr-FR" sz="3600" dirty="0" smtClean="0"/>
              <a:t>orties 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fr-FR" sz="3600" dirty="0" smtClean="0"/>
              <a:t>27. </a:t>
            </a:r>
            <a:r>
              <a:rPr lang="en-US" sz="3600" dirty="0" smtClean="0"/>
              <a:t>It’s </a:t>
            </a:r>
            <a:r>
              <a:rPr lang="en-US" sz="3600" dirty="0" smtClean="0"/>
              <a:t>time to pull our socks up 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Il est temps de nous 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remonter </a:t>
            </a:r>
            <a:r>
              <a:rPr lang="fr-FR" sz="3600" dirty="0" smtClean="0"/>
              <a:t>les chaussettes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manches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Il est temps de nous retrousser les </a:t>
            </a:r>
            <a:r>
              <a:rPr lang="fr-FR" sz="3600" dirty="0" smtClean="0"/>
              <a:t>manches</a:t>
            </a: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28</a:t>
            </a:r>
            <a:r>
              <a:rPr lang="fr-FR" sz="3600" dirty="0" smtClean="0"/>
              <a:t>. </a:t>
            </a:r>
            <a:r>
              <a:rPr lang="fr-FR" sz="3600" dirty="0" smtClean="0"/>
              <a:t>Stop </a:t>
            </a:r>
            <a:r>
              <a:rPr lang="fr-FR" sz="3600" dirty="0" err="1" smtClean="0"/>
              <a:t>pulling</a:t>
            </a:r>
            <a:r>
              <a:rPr lang="fr-FR" sz="3600" dirty="0" smtClean="0"/>
              <a:t> </a:t>
            </a:r>
            <a:r>
              <a:rPr lang="fr-FR" sz="3600" dirty="0" err="1" smtClean="0"/>
              <a:t>my</a:t>
            </a:r>
            <a:r>
              <a:rPr lang="fr-FR" sz="3600" dirty="0" smtClean="0"/>
              <a:t> </a:t>
            </a:r>
            <a:r>
              <a:rPr lang="fr-FR" sz="3600" dirty="0" err="1" smtClean="0"/>
              <a:t>leg</a:t>
            </a:r>
            <a:r>
              <a:rPr lang="fr-FR" sz="3600" dirty="0" smtClean="0"/>
              <a:t>!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Arrête de me tirer la jambe !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marcher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Arrête de me faire marcher !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/>
          <a:lstStyle/>
          <a:p>
            <a:pPr algn="ctr">
              <a:buNone/>
            </a:pPr>
            <a:r>
              <a:rPr lang="fr-FR" sz="3600" dirty="0" smtClean="0"/>
              <a:t>2. A </a:t>
            </a:r>
            <a:r>
              <a:rPr lang="fr-FR" sz="3600" dirty="0" err="1" smtClean="0"/>
              <a:t>kettle</a:t>
            </a:r>
            <a:r>
              <a:rPr lang="fr-FR" sz="3600" dirty="0" smtClean="0"/>
              <a:t> of </a:t>
            </a:r>
            <a:r>
              <a:rPr lang="fr-FR" sz="3600" dirty="0" err="1" smtClean="0"/>
              <a:t>fish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Une bouilloire de poissons</a:t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panier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Un panier de crabes</a:t>
            </a:r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29. </a:t>
            </a:r>
            <a:r>
              <a:rPr lang="fr-FR" sz="3600" dirty="0" smtClean="0"/>
              <a:t>Break a </a:t>
            </a:r>
            <a:r>
              <a:rPr lang="fr-FR" sz="3600" dirty="0" err="1" smtClean="0"/>
              <a:t>leg</a:t>
            </a:r>
            <a:r>
              <a:rPr lang="fr-FR" sz="3600" dirty="0" smtClean="0"/>
              <a:t>!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Casse-toi une jambe !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bonne 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Bonne chance !</a:t>
            </a:r>
          </a:p>
          <a:p>
            <a:pPr algn="ctr">
              <a:buNone/>
            </a:pPr>
            <a:r>
              <a:rPr lang="fr-FR" sz="3600" dirty="0" smtClean="0"/>
              <a:t> 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30</a:t>
            </a:r>
            <a:r>
              <a:rPr lang="fr-FR" sz="3600" dirty="0" smtClean="0"/>
              <a:t>. </a:t>
            </a:r>
            <a:r>
              <a:rPr lang="fr-FR" sz="3600" dirty="0" smtClean="0"/>
              <a:t>To </a:t>
            </a:r>
            <a:r>
              <a:rPr lang="fr-FR" sz="3600" dirty="0" err="1" smtClean="0"/>
              <a:t>take</a:t>
            </a:r>
            <a:r>
              <a:rPr lang="fr-FR" sz="3600" dirty="0" smtClean="0"/>
              <a:t> French </a:t>
            </a:r>
            <a:r>
              <a:rPr lang="fr-FR" sz="3600" dirty="0" err="1" smtClean="0"/>
              <a:t>leave</a:t>
            </a:r>
            <a:endParaRPr lang="fr-FR" sz="3600" dirty="0" smtClean="0"/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Partir à la française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filer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Filer à l’anglaise </a:t>
            </a:r>
          </a:p>
          <a:p>
            <a:pPr algn="ctr">
              <a:buNone/>
            </a:pPr>
            <a:r>
              <a:rPr lang="fr-FR" sz="3600" dirty="0" smtClean="0"/>
              <a:t> 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fr-FR" sz="3600" dirty="0" smtClean="0"/>
              <a:t>31. </a:t>
            </a:r>
            <a:r>
              <a:rPr lang="en-US" sz="3600" dirty="0" smtClean="0"/>
              <a:t>He thinks of </a:t>
            </a:r>
            <a:r>
              <a:rPr lang="en-US" sz="3600" dirty="0" smtClean="0"/>
              <a:t>himself  </a:t>
            </a:r>
            <a:r>
              <a:rPr lang="en-US" sz="3600" dirty="0" smtClean="0"/>
              <a:t>as the brightest bulb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on </a:t>
            </a:r>
            <a:r>
              <a:rPr lang="en-US" sz="3600" dirty="0" smtClean="0"/>
              <a:t>the Christmas tree 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Il se croit la lumière la plus </a:t>
            </a:r>
            <a:r>
              <a:rPr lang="fr-FR" sz="3600" dirty="0" smtClean="0"/>
              <a:t>brillante</a:t>
            </a:r>
            <a:br>
              <a:rPr lang="fr-FR" sz="3600" dirty="0" smtClean="0"/>
            </a:br>
            <a:r>
              <a:rPr lang="fr-FR" sz="3600" dirty="0" smtClean="0"/>
              <a:t> </a:t>
            </a:r>
            <a:r>
              <a:rPr lang="fr-FR" sz="3600" dirty="0" smtClean="0"/>
              <a:t>sur l’arbre de Noël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Jupiter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200" dirty="0" smtClean="0"/>
              <a:t>Il se croit sorti de la cuisse de Jupiter </a:t>
            </a:r>
          </a:p>
          <a:p>
            <a:pPr algn="ctr">
              <a:buNone/>
            </a:pPr>
            <a:r>
              <a:rPr lang="fr-FR" sz="3600" dirty="0" smtClean="0"/>
              <a:t> 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fr-FR" sz="3600" dirty="0" smtClean="0"/>
              <a:t>32</a:t>
            </a:r>
            <a:r>
              <a:rPr lang="fr-FR" sz="3600" dirty="0" smtClean="0"/>
              <a:t>. </a:t>
            </a:r>
            <a:r>
              <a:rPr lang="en-US" sz="3600" dirty="0" smtClean="0"/>
              <a:t>He is not the sharpest pencil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in </a:t>
            </a:r>
            <a:r>
              <a:rPr lang="en-US" sz="3600" dirty="0" smtClean="0"/>
              <a:t>the box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Ce n'est pas le crayon le mieux appointé 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de </a:t>
            </a:r>
            <a:r>
              <a:rPr lang="fr-FR" sz="3600" dirty="0" smtClean="0"/>
              <a:t>la boîte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beurre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200" dirty="0" smtClean="0"/>
              <a:t>Il n'a pas inventé le fil à couper le </a:t>
            </a:r>
            <a:r>
              <a:rPr lang="fr-FR" sz="3200" dirty="0" smtClean="0"/>
              <a:t>beurre</a:t>
            </a:r>
            <a:r>
              <a:rPr lang="fr-FR" sz="3600" dirty="0" smtClean="0"/>
              <a:t> 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33</a:t>
            </a:r>
            <a:r>
              <a:rPr lang="fr-FR" sz="3600" dirty="0" smtClean="0"/>
              <a:t>. K</a:t>
            </a:r>
            <a:r>
              <a:rPr lang="fr-FR" sz="3600" dirty="0" smtClean="0"/>
              <a:t>ick the </a:t>
            </a:r>
            <a:r>
              <a:rPr lang="fr-FR" sz="3600" dirty="0" err="1" smtClean="0"/>
              <a:t>bucket</a:t>
            </a:r>
            <a:r>
              <a:rPr lang="fr-FR" sz="3600" dirty="0" smtClean="0"/>
              <a:t> </a:t>
            </a:r>
            <a:endParaRPr lang="fr-FR" sz="3600" dirty="0" smtClean="0"/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Donner un coup de pied au seau 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pipe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Casser sa </a:t>
            </a:r>
            <a:r>
              <a:rPr lang="fr-FR" sz="3600" dirty="0" smtClean="0"/>
              <a:t>pipe 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34</a:t>
            </a:r>
            <a:r>
              <a:rPr lang="fr-FR" sz="3600" dirty="0" smtClean="0"/>
              <a:t>. </a:t>
            </a:r>
            <a:r>
              <a:rPr lang="fr-FR" sz="3600" dirty="0" err="1" smtClean="0"/>
              <a:t>Pushing</a:t>
            </a:r>
            <a:r>
              <a:rPr lang="fr-FR" sz="3600" dirty="0" smtClean="0"/>
              <a:t> up the </a:t>
            </a:r>
            <a:r>
              <a:rPr lang="fr-FR" sz="3600" dirty="0" err="1" smtClean="0"/>
              <a:t>daisies</a:t>
            </a:r>
            <a:endParaRPr lang="fr-FR" sz="3600" dirty="0" smtClean="0"/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Faire pousser des marguerites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pissenlits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Manger les pissenlits par la </a:t>
            </a:r>
            <a:r>
              <a:rPr lang="fr-FR" sz="3600" dirty="0" smtClean="0"/>
              <a:t>racine 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35</a:t>
            </a:r>
            <a:r>
              <a:rPr lang="fr-FR" sz="3600" dirty="0" smtClean="0"/>
              <a:t>. </a:t>
            </a:r>
            <a:r>
              <a:rPr lang="fr-FR" sz="3600" dirty="0" err="1" smtClean="0"/>
              <a:t>Sleep</a:t>
            </a:r>
            <a:r>
              <a:rPr lang="fr-FR" sz="3600" dirty="0" smtClean="0"/>
              <a:t> </a:t>
            </a:r>
            <a:r>
              <a:rPr lang="fr-FR" sz="3600" dirty="0" err="1" smtClean="0"/>
              <a:t>with</a:t>
            </a:r>
            <a:r>
              <a:rPr lang="fr-FR" sz="3600" dirty="0" smtClean="0"/>
              <a:t> the </a:t>
            </a:r>
            <a:r>
              <a:rPr lang="fr-FR" sz="3600" dirty="0" err="1" smtClean="0"/>
              <a:t>fishes</a:t>
            </a:r>
            <a:r>
              <a:rPr lang="fr-FR" sz="3600" dirty="0" smtClean="0"/>
              <a:t> </a:t>
            </a:r>
            <a:endParaRPr lang="fr-FR" sz="3600" dirty="0" smtClean="0"/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Dormir avec les poissons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six pieds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Etre six pieds sous terre</a:t>
            </a: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36</a:t>
            </a:r>
            <a:r>
              <a:rPr lang="fr-FR" sz="3600" dirty="0" smtClean="0"/>
              <a:t>. T</a:t>
            </a:r>
            <a:r>
              <a:rPr lang="fr-FR" sz="3600" dirty="0" smtClean="0"/>
              <a:t>o go </a:t>
            </a:r>
            <a:r>
              <a:rPr lang="fr-FR" sz="3600" dirty="0" err="1" smtClean="0"/>
              <a:t>west</a:t>
            </a:r>
            <a:r>
              <a:rPr lang="fr-FR" sz="3600" dirty="0" smtClean="0"/>
              <a:t> </a:t>
            </a:r>
            <a:endParaRPr lang="fr-FR" sz="3600" dirty="0" smtClean="0"/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Aller à l’ouest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arme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Passer l’arme à gauche</a:t>
            </a: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6600" b="1" dirty="0" err="1" smtClean="0"/>
              <a:t>That’s</a:t>
            </a:r>
            <a:r>
              <a:rPr lang="fr-FR" sz="6600" b="1" dirty="0" smtClean="0"/>
              <a:t> all folks</a:t>
            </a:r>
            <a:r>
              <a:rPr lang="fr-FR" sz="3600" dirty="0" smtClean="0"/>
              <a:t> </a:t>
            </a:r>
            <a:endParaRPr lang="fr-FR" sz="3600" dirty="0" smtClean="0"/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Quelle est votre expression préférée ?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hlinkClick r:id="rId2"/>
              </a:rPr>
              <a:t>Corrigé des 36 expressions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r-FR" sz="4000" dirty="0" smtClean="0"/>
          </a:p>
          <a:p>
            <a:pPr algn="ctr">
              <a:buNone/>
            </a:pPr>
            <a:r>
              <a:rPr lang="fr-FR" sz="4000" dirty="0" smtClean="0"/>
              <a:t>Yvan BAPTISTE – mars 2021</a:t>
            </a:r>
          </a:p>
          <a:p>
            <a:pPr algn="ctr">
              <a:buNone/>
            </a:pPr>
            <a:endParaRPr lang="fr-FR" sz="4000" dirty="0" smtClean="0"/>
          </a:p>
          <a:p>
            <a:pPr algn="ctr">
              <a:buNone/>
            </a:pPr>
            <a:r>
              <a:rPr lang="fr-FR" sz="4000" dirty="0" smtClean="0">
                <a:hlinkClick r:id="rId3"/>
              </a:rPr>
              <a:t>www.franglish.fr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3. </a:t>
            </a:r>
            <a:r>
              <a:rPr lang="en-US" sz="3600" dirty="0" smtClean="0"/>
              <a:t>There’s a snake in the grass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Il y a un serpent dans l’herbe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anguille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Il y a anguille sous roche</a:t>
            </a:r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503874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fr-FR" sz="3600" dirty="0" smtClean="0"/>
              <a:t>4. </a:t>
            </a:r>
            <a:r>
              <a:rPr lang="en-US" sz="3600" dirty="0" smtClean="0"/>
              <a:t>Don’t </a:t>
            </a:r>
            <a:r>
              <a:rPr lang="en-US" sz="3600" dirty="0" smtClean="0"/>
              <a:t>count your chickens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before </a:t>
            </a:r>
            <a:r>
              <a:rPr lang="en-US" sz="3600" dirty="0" smtClean="0"/>
              <a:t>they are hatched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Ne comptez pas les poussins 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avant </a:t>
            </a:r>
            <a:r>
              <a:rPr lang="fr-FR" sz="3600" dirty="0" smtClean="0"/>
              <a:t>qu’ils ne soient nés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ours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200" dirty="0" smtClean="0"/>
              <a:t>Ne </a:t>
            </a:r>
            <a:r>
              <a:rPr lang="fr-FR" sz="3200" dirty="0" smtClean="0"/>
              <a:t>vendons pas la peau de l’ours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avant </a:t>
            </a:r>
            <a:r>
              <a:rPr lang="fr-FR" sz="3200" dirty="0" smtClean="0"/>
              <a:t>de l’avoir tué</a:t>
            </a:r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5</a:t>
            </a:r>
            <a:r>
              <a:rPr lang="fr-FR" sz="3600" dirty="0" smtClean="0"/>
              <a:t>. </a:t>
            </a:r>
            <a:r>
              <a:rPr lang="fr-FR" sz="3600" dirty="0" err="1" smtClean="0"/>
              <a:t>He's</a:t>
            </a:r>
            <a:r>
              <a:rPr lang="fr-FR" sz="3600" dirty="0" smtClean="0"/>
              <a:t> a real </a:t>
            </a:r>
            <a:r>
              <a:rPr lang="fr-FR" sz="3600" dirty="0" err="1" smtClean="0"/>
              <a:t>beaver</a:t>
            </a:r>
            <a:r>
              <a:rPr lang="fr-FR" sz="3600" dirty="0" smtClean="0"/>
              <a:t> 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C'est un vrai castor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bourreau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C'est </a:t>
            </a:r>
            <a:r>
              <a:rPr lang="fr-FR" sz="3600" dirty="0" smtClean="0"/>
              <a:t>un bourreau de travail </a:t>
            </a:r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fr-FR" sz="3600" dirty="0" smtClean="0"/>
              <a:t>6</a:t>
            </a:r>
            <a:r>
              <a:rPr lang="fr-FR" sz="3600" dirty="0" smtClean="0"/>
              <a:t>. </a:t>
            </a:r>
            <a:r>
              <a:rPr lang="en-US" sz="3600" dirty="0" smtClean="0"/>
              <a:t>It's the last </a:t>
            </a:r>
            <a:r>
              <a:rPr lang="en-US" sz="3600" dirty="0" smtClean="0"/>
              <a:t>straw</a:t>
            </a:r>
            <a:br>
              <a:rPr lang="en-US" sz="3600" dirty="0" smtClean="0"/>
            </a:br>
            <a:r>
              <a:rPr lang="en-US" sz="3600" dirty="0" smtClean="0"/>
              <a:t>that </a:t>
            </a:r>
            <a:r>
              <a:rPr lang="en-US" sz="3600" dirty="0" smtClean="0"/>
              <a:t>broke the camel’s back 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C'est le brin de paille en trop 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pour </a:t>
            </a:r>
            <a:r>
              <a:rPr lang="fr-FR" sz="3600" dirty="0" smtClean="0"/>
              <a:t>le dos du chameau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goutte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200" dirty="0" smtClean="0"/>
              <a:t>C'est la goutte </a:t>
            </a:r>
            <a:r>
              <a:rPr lang="fr-FR" sz="3200" dirty="0" smtClean="0"/>
              <a:t>d’eau qui </a:t>
            </a:r>
            <a:r>
              <a:rPr lang="fr-FR" sz="3200" dirty="0" smtClean="0"/>
              <a:t>fait déborder le vase</a:t>
            </a:r>
          </a:p>
          <a:p>
            <a:pPr algn="ctr">
              <a:buNone/>
            </a:pPr>
            <a:r>
              <a:rPr lang="fr-FR" sz="3600" dirty="0" smtClean="0"/>
              <a:t> </a:t>
            </a:r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7</a:t>
            </a:r>
            <a:r>
              <a:rPr lang="fr-FR" sz="3600" dirty="0" smtClean="0"/>
              <a:t>. </a:t>
            </a:r>
            <a:r>
              <a:rPr lang="en-US" sz="3600" dirty="0" smtClean="0"/>
              <a:t>To throw pearls to the swine 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Jeter des perles aux pourceaux 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confiture</a:t>
            </a:r>
            <a:br>
              <a:rPr lang="fr-FR" sz="3600" dirty="0" smtClean="0">
                <a:solidFill>
                  <a:schemeClr val="accent1"/>
                </a:solidFill>
              </a:rPr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Donner de la confiture à un cochon </a:t>
            </a:r>
            <a:endParaRPr lang="fr-FR" sz="3600" dirty="0" smtClean="0"/>
          </a:p>
          <a:p>
            <a:pPr algn="ctr">
              <a:buNone/>
            </a:pP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387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8</a:t>
            </a:r>
            <a:r>
              <a:rPr lang="fr-FR" sz="3600" dirty="0" smtClean="0"/>
              <a:t>. </a:t>
            </a:r>
            <a:r>
              <a:rPr lang="en-US" sz="3600" dirty="0" smtClean="0"/>
              <a:t>There </a:t>
            </a:r>
            <a:r>
              <a:rPr lang="en-US" sz="3600" dirty="0" smtClean="0"/>
              <a:t>are no flies on me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fr-FR" sz="3600" dirty="0" smtClean="0"/>
              <a:t> </a:t>
            </a:r>
            <a:r>
              <a:rPr lang="fr-FR" sz="3600" dirty="0" smtClean="0"/>
              <a:t>Je </a:t>
            </a:r>
            <a:r>
              <a:rPr lang="fr-FR" sz="3600" dirty="0" smtClean="0"/>
              <a:t>ne suis pas recouvert de mouches</a:t>
            </a:r>
          </a:p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>
                <a:solidFill>
                  <a:schemeClr val="accent1"/>
                </a:solidFill>
              </a:rPr>
              <a:t>pluie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Je ne suis pas né de la dernière pluie</a:t>
            </a: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122</TotalTime>
  <Words>526</Words>
  <Application>Microsoft Office PowerPoint</Application>
  <PresentationFormat>Affichage à l'écran (4:3)</PresentationFormat>
  <Paragraphs>278</Paragraphs>
  <Slides>39</Slides>
  <Notes>35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39</vt:i4>
      </vt:variant>
    </vt:vector>
  </HeadingPairs>
  <TitlesOfParts>
    <vt:vector size="40" baseType="lpstr">
      <vt:lpstr>Métro</vt:lpstr>
      <vt:lpstr>36 English Phrases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 Corrigé des 36 expressions  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36 English Phrases</dc:title>
  <dc:creator>Yvan BAPTISTE</dc:creator>
  <cp:lastModifiedBy>Yvan BAPTISTE</cp:lastModifiedBy>
  <cp:revision>53</cp:revision>
  <dcterms:created xsi:type="dcterms:W3CDTF">2021-03-17T16:11:01Z</dcterms:created>
  <dcterms:modified xsi:type="dcterms:W3CDTF">2021-03-17T18:14:10Z</dcterms:modified>
</cp:coreProperties>
</file>