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9" r:id="rId3"/>
    <p:sldId id="270" r:id="rId4"/>
    <p:sldId id="260" r:id="rId5"/>
    <p:sldId id="261" r:id="rId6"/>
    <p:sldId id="262" r:id="rId7"/>
    <p:sldId id="263" r:id="rId8"/>
    <p:sldId id="264" r:id="rId9"/>
    <p:sldId id="258" r:id="rId1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B4232F-6FAB-43C1-936C-943536043F95}" type="datetime1">
              <a:rPr lang="fr-FR" smtClean="0"/>
              <a:t>05/06/2020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42028E8-6472-4303-BED2-74C21458376C}" type="datetime1">
              <a:rPr lang="fr-FR" smtClean="0"/>
              <a:t>05/06/2020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 du masque</a:t>
            </a:r>
            <a:endParaRPr lang="en-US"/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7339CDD6-07D9-486D-9477-2F3BD687421E}" type="datetime1">
              <a:rPr lang="fr-FR" smtClean="0"/>
              <a:t>05/06/2020</a:t>
            </a:fld>
            <a:endParaRPr lang="en-US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2BAF83-0870-4ADD-AF32-6F5F332FC83D}" type="datetime1">
              <a:rPr lang="fr-FR" smtClean="0"/>
              <a:t>05/06/2020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fr" dirty="0"/>
              <a:t>Modifiez le style du 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A6F08D-9454-44AA-95AA-8DC511730138}" type="datetime1">
              <a:rPr lang="fr-FR" smtClean="0"/>
              <a:t>05/06/2020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C5855-D2F6-4325-A90E-B3A89D9E0477}" type="datetime1">
              <a:rPr lang="fr-FR" smtClean="0"/>
              <a:t>05/06/2020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 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3A35E060-5CF7-492F-95ED-920DCC5C5460}" type="datetime1">
              <a:rPr lang="fr-FR" smtClean="0"/>
              <a:t>05/06/2020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0959B2-24BA-47FE-BA3B-FFCC89C6DB3A}" type="datetime1">
              <a:rPr lang="fr-FR" smtClean="0"/>
              <a:t>05/06/2020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BF967A-0606-4F57-B0A4-F2761A08CEDD}" type="datetime1">
              <a:rPr lang="fr-FR" smtClean="0"/>
              <a:t>05/06/2020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7BA2F5-2D52-41FD-9148-1E94ACB3823D}" type="datetime1">
              <a:rPr lang="fr-FR" smtClean="0"/>
              <a:t>05/06/2020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1E471-B154-4158-8D84-427CE57F5088}" type="datetime1">
              <a:rPr lang="fr-FR" smtClean="0"/>
              <a:t>05/06/2020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17101B6-F1F4-4744-93F9-6A310264A374}" type="datetime1">
              <a:rPr lang="fr-FR" smtClean="0"/>
              <a:t>05/06/2020</a:t>
            </a:fld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 dirty="0"/>
              <a:t>Cliquez sur l’icône pour ajouter une image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47C59215-BDD9-4AEA-A2C8-635D45606F9E}" type="datetime1">
              <a:rPr lang="fr-FR" smtClean="0"/>
              <a:t>05/06/2020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 du masque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DC30D81-28F2-4E40-9F3F-4C78BE785701}" type="datetime1">
              <a:rPr lang="fr-FR" smtClean="0"/>
              <a:t>05/06/2020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hyperlink" Target="http://www.franglish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4.jp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7.gif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4" name="Rectangle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Rectangle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273" y="1975104"/>
            <a:ext cx="5120640" cy="2015442"/>
          </a:xfrm>
        </p:spPr>
        <p:txBody>
          <a:bodyPr rtlCol="0">
            <a:normAutofit/>
          </a:bodyPr>
          <a:lstStyle/>
          <a:p>
            <a:pPr rtl="0"/>
            <a:r>
              <a:rPr lang="fr-FR" sz="6600" b="1" dirty="0">
                <a:solidFill>
                  <a:schemeClr val="tx1"/>
                </a:solidFill>
              </a:rPr>
              <a:t>GRAMMAR CHALLENGE</a:t>
            </a:r>
            <a:endParaRPr lang="fr" sz="6600" b="1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 rtlCol="0">
            <a:normAutofit/>
          </a:bodyPr>
          <a:lstStyle/>
          <a:p>
            <a:pPr rtl="0"/>
            <a:r>
              <a:rPr lang="fr-FR" sz="2800" b="1" dirty="0">
                <a:solidFill>
                  <a:schemeClr val="tx1"/>
                </a:solidFill>
              </a:rPr>
              <a:t>Correction of WS 8</a:t>
            </a:r>
            <a:endParaRPr lang="fr" sz="2800" b="1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86ED29C-5069-4A8D-AFEC-151FEEF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375"/>
    </mc:Choice>
    <mc:Fallback>
      <p:transition spd="slow" advTm="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ABBD68C-13FD-4BB0-8163-930033914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48" y="463734"/>
            <a:ext cx="5629275" cy="5781675"/>
          </a:xfrm>
          <a:prstGeom prst="rect">
            <a:avLst/>
          </a:prstGeom>
        </p:spPr>
      </p:pic>
      <p:pic>
        <p:nvPicPr>
          <p:cNvPr id="8" name="Image 7" descr="Une image contenant bâtiment, petit, bleu, assis&#10;&#10;Description générée automatiquement">
            <a:extLst>
              <a:ext uri="{FF2B5EF4-FFF2-40B4-BE49-F238E27FC236}">
                <a16:creationId xmlns:a16="http://schemas.microsoft.com/office/drawing/2014/main" id="{2C50DB07-5618-46A7-AC0B-DD28CECC2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46" y="3429000"/>
            <a:ext cx="3914996" cy="25981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C906C2-117A-4CC5-B59F-E0B31B8FC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7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5"/>
    </mc:Choice>
    <mc:Fallback>
      <p:transition spd="slow" advTm="5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9347-6165-4370-857D-2BDCAB9F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371600"/>
          </a:xfrm>
        </p:spPr>
        <p:txBody>
          <a:bodyPr/>
          <a:lstStyle/>
          <a:p>
            <a:r>
              <a:rPr lang="fr-FR" dirty="0">
                <a:hlinkClick r:id="rId4"/>
              </a:rPr>
              <a:t>http://www.franglish.fr/</a:t>
            </a:r>
            <a:endParaRPr lang="fr-FR" dirty="0"/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A7F169A-EEE9-47EA-85E0-8FF88F85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1" y="1481818"/>
            <a:ext cx="8185914" cy="4553222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E3EC0E-1D43-4AE6-AA3C-CB1D99E91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53"/>
    </mc:Choice>
    <mc:Fallback>
      <p:transition spd="slow" advTm="11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0D1BB5-2D78-486E-9B5F-F15858CECECA}"/>
              </a:ext>
            </a:extLst>
          </p:cNvPr>
          <p:cNvSpPr/>
          <p:nvPr/>
        </p:nvSpPr>
        <p:spPr>
          <a:xfrm>
            <a:off x="287375" y="721623"/>
            <a:ext cx="11079125" cy="5310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176. As a baby, Brian used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drank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lot of milk.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He used </a:t>
            </a:r>
            <a:r>
              <a:rPr lang="en-GB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drink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(used to + V)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177. He's English : he is used to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the rain and the cold!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He is used to </a:t>
            </a:r>
            <a:r>
              <a:rPr lang="en-GB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playing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(be used to +V-ING)</a:t>
            </a:r>
            <a:endParaRPr lang="fr-FR" sz="24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178. This is the most stupid thing he has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never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done!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he has </a:t>
            </a:r>
            <a:r>
              <a:rPr lang="en-GB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done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179. He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books so far.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He </a:t>
            </a:r>
            <a:r>
              <a:rPr lang="en-GB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read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180.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speaks English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English </a:t>
            </a:r>
            <a:r>
              <a:rPr lang="en-GB" sz="24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spoken 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</a:t>
            </a:r>
            <a:r>
              <a:rPr lang="en-GB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(“on” </a:t>
            </a:r>
            <a:r>
              <a:rPr lang="en-GB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impersonnel</a:t>
            </a:r>
            <a:r>
              <a:rPr lang="en-GB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DD7E03-FE82-4FC8-85A7-3BEF107B2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87" y="4268303"/>
            <a:ext cx="6082013" cy="2566058"/>
          </a:xfrm>
          <a:prstGeom prst="rect">
            <a:avLst/>
          </a:prstGeom>
        </p:spPr>
      </p:pic>
      <p:pic>
        <p:nvPicPr>
          <p:cNvPr id="11" name="Image 10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ED5C0BD-8FB8-4A30-89F3-FF2CA7331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769" y="16372"/>
            <a:ext cx="6082013" cy="237595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77AD208-F4E6-4F17-AA44-9BE16594A2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148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014"/>
    </mc:Choice>
    <mc:Fallback>
      <p:transition spd="slow" advTm="23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6CC72E-F268-4E8F-A180-1C0A15852180}"/>
              </a:ext>
            </a:extLst>
          </p:cNvPr>
          <p:cNvSpPr/>
          <p:nvPr/>
        </p:nvSpPr>
        <p:spPr>
          <a:xfrm>
            <a:off x="393405" y="404037"/>
            <a:ext cx="11546958" cy="6002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181. Brian's cousin is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waiting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 baby.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is </a:t>
            </a:r>
            <a:r>
              <a:rPr lang="en-GB" sz="2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expecting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baby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(to expect a baby)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182. His parents want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becomes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lawyer.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They want </a:t>
            </a:r>
            <a:r>
              <a:rPr lang="en-GB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him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become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(want </a:t>
            </a: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do </a:t>
            </a: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sthg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183. He doesn't remember the day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 was born.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the day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184. He's uncertain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 should go or stay.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whether…or…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185. He actually worked hard last weekend,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surprised everyone.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</a:t>
            </a:r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</a:t>
            </a:r>
            <a:endParaRPr lang="fr-FR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texte, dessin&#10;&#10;Description générée automatiquement">
            <a:extLst>
              <a:ext uri="{FF2B5EF4-FFF2-40B4-BE49-F238E27FC236}">
                <a16:creationId xmlns:a16="http://schemas.microsoft.com/office/drawing/2014/main" id="{7A717DDF-F857-404E-876A-DF54DB5637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26" y="130496"/>
            <a:ext cx="5869974" cy="21488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370770-0B9B-43B6-BE96-43558F53C2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29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04"/>
    </mc:Choice>
    <mc:Fallback>
      <p:transition spd="slow" advTm="14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150010-707C-45DD-93AB-E0CD53167C88}"/>
              </a:ext>
            </a:extLst>
          </p:cNvPr>
          <p:cNvSpPr/>
          <p:nvPr/>
        </p:nvSpPr>
        <p:spPr>
          <a:xfrm>
            <a:off x="404037" y="425302"/>
            <a:ext cx="11461898" cy="5512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186.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all school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knows Brian. He is so popular.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the school / The whole school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187. Brian regrets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can't drive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car.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He regrets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being able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/allowed to drive a car.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188. I wish you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189. If only you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see him now!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could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190. Brian is a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 English young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smart young English boy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Opinion       Age        Origin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8596C0E0-095D-4103-BEF9-EE0E0FA1F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42" y="101234"/>
            <a:ext cx="8090073" cy="30034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3AC6E7-C45A-40B6-A2D2-1010B1ED1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64" y="3487449"/>
            <a:ext cx="6161871" cy="24506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9054B7-B1EF-4F6F-8788-6B102BC9BC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92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522"/>
    </mc:Choice>
    <mc:Fallback>
      <p:transition spd="slow" advTm="20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12D5EB-0A02-471B-94E8-35D509304646}"/>
              </a:ext>
            </a:extLst>
          </p:cNvPr>
          <p:cNvSpPr/>
          <p:nvPr/>
        </p:nvSpPr>
        <p:spPr>
          <a:xfrm>
            <a:off x="432389" y="436926"/>
            <a:ext cx="11359117" cy="5472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191. Everyone doesn't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football in England.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192. The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youth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prefer a mobile phone to a computer.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The young/ Young people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193. There </a:t>
            </a:r>
            <a:r>
              <a:rPr lang="en-GB" sz="28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many solutions to this problem.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There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194. £100 is too much, he can't afford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buying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afford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195. Do you want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 think you will say yes)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ome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DE4358DF-0AED-4E77-BD59-7FD1DD941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" y="44204"/>
            <a:ext cx="4526482" cy="2202073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5DB0C1F-0CCB-4E74-B7BB-09A45C26F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570" y="948614"/>
            <a:ext cx="4256287" cy="2070626"/>
          </a:xfrm>
          <a:prstGeom prst="rect">
            <a:avLst/>
          </a:prstGeom>
        </p:spPr>
      </p:pic>
      <p:pic>
        <p:nvPicPr>
          <p:cNvPr id="8" name="Image 7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BD80B62-1434-47F3-B682-62BF618F2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22" y="3079066"/>
            <a:ext cx="7925278" cy="36631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040870A-038B-494B-990B-8C449C2606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11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95"/>
    </mc:Choice>
    <mc:Fallback>
      <p:transition spd="slow" advTm="154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F435BE-F6FB-4D50-8D4B-1D4379000265}"/>
              </a:ext>
            </a:extLst>
          </p:cNvPr>
          <p:cNvSpPr/>
          <p:nvPr/>
        </p:nvSpPr>
        <p:spPr>
          <a:xfrm>
            <a:off x="393405" y="393405"/>
            <a:ext cx="11270511" cy="5314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196. On the one hand it's convenient, but on the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hand it's really expensive.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On the one hand, …on the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hand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197. Brian is said </a:t>
            </a:r>
            <a:r>
              <a:rPr lang="en-GB" sz="2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is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very helpful boy.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B. 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said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198. Brian can invite his friends over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they don't make too much noise.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provided/on the condition that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199. Brian loves pop rock but he can't stand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metal.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He </a:t>
            </a:r>
            <a:r>
              <a:rPr lang="fr-FR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stand </a:t>
            </a:r>
            <a:r>
              <a:rPr lang="fr-FR" sz="2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listening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200. That city is </a:t>
            </a:r>
            <a:r>
              <a:rPr lang="en-GB" sz="24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place the most wet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world 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the </a:t>
            </a:r>
            <a:r>
              <a:rPr lang="en-GB" sz="2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wettest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place of the world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2E0788-7D6D-47A0-B85F-2B8066C14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423">
            <a:off x="8306521" y="3116837"/>
            <a:ext cx="3059692" cy="14322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DD2CFE5-7C9F-4B24-893A-1645C03FA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53" y="5107037"/>
            <a:ext cx="3762953" cy="12020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194054-9A5D-4C83-A3E1-1EE12C48DA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92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071"/>
    </mc:Choice>
    <mc:Fallback>
      <p:transition spd="slow" advTm="13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age contenant un tissu, une table, rouge et couverte&#10;&#10;Description générée automatiquement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9" name="Rectangle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Image 10" descr="Une image contenant rouge, moniteur, photo, assis&#10;&#10;Description générée automatiquement">
            <a:extLst>
              <a:ext uri="{FF2B5EF4-FFF2-40B4-BE49-F238E27FC236}">
                <a16:creationId xmlns:a16="http://schemas.microsoft.com/office/drawing/2014/main" id="{976C9871-7794-4A53-B79E-061B39474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65" y="1518906"/>
            <a:ext cx="6598467" cy="36591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E378E9-CDA9-46CB-9646-F2FB95E27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363"/>
    </mc:Choice>
    <mc:Fallback>
      <p:transition spd="slow" advTm="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8.8|8.9|127.8|6.2|30.5|3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1.6|14|60.4|10.5|2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2.9|18.7|6.6|80.7|17.1|5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8.5|28.2|3.1|26.7|4.6|31.4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9.6|30.5|19.2|10.6|16.4|3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67_TF56410444" id="{2E871065-7464-49D5-B17F-06A336FD9FDE}" vid="{DE927AE8-FEC3-49A6-8258-101EFE0971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{D13A160D-C7B9-45FC-BB78-3446F5DAFD12}tf56410444</Template>
  <TotalTime>0</TotalTime>
  <Words>486</Words>
  <Application>Microsoft Office PowerPoint</Application>
  <PresentationFormat>Grand écran</PresentationFormat>
  <Paragraphs>71</Paragraphs>
  <Slides>9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Avenir Next LT Pro</vt:lpstr>
      <vt:lpstr>Avenir Next LT Pro Light</vt:lpstr>
      <vt:lpstr>Calibri</vt:lpstr>
      <vt:lpstr>Garamond</vt:lpstr>
      <vt:lpstr>SavonVTI</vt:lpstr>
      <vt:lpstr>GRAMMAR CHALLENGE</vt:lpstr>
      <vt:lpstr>Présentation PowerPoint</vt:lpstr>
      <vt:lpstr>http://www.franglish.fr/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2020-06-01T16:25:57Z</dcterms:created>
  <dcterms:modified xsi:type="dcterms:W3CDTF">2020-06-05T14:59:18Z</dcterms:modified>
</cp:coreProperties>
</file>