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3" r:id="rId1"/>
  </p:sldMasterIdLst>
  <p:notesMasterIdLst>
    <p:notesMasterId r:id="rId11"/>
  </p:notesMasterIdLst>
  <p:handoutMasterIdLst>
    <p:handoutMasterId r:id="rId12"/>
  </p:handoutMasterIdLst>
  <p:sldIdLst>
    <p:sldId id="257" r:id="rId2"/>
    <p:sldId id="262" r:id="rId3"/>
    <p:sldId id="270" r:id="rId4"/>
    <p:sldId id="271" r:id="rId5"/>
    <p:sldId id="272" r:id="rId6"/>
    <p:sldId id="273" r:id="rId7"/>
    <p:sldId id="274" r:id="rId8"/>
    <p:sldId id="275" r:id="rId9"/>
    <p:sldId id="276" r:id="rId10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90" d="100"/>
          <a:sy n="90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541C455-0541-42CB-85F2-EF2EB726E407}" type="datetime1">
              <a:rPr lang="fr-FR" smtClean="0"/>
              <a:t>01/06/2020</a:t>
            </a:fld>
            <a:endParaRPr lang="en-US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7ACF5E7-ACB0-497B-A8C6-F2E617B463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3396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39F4AB6-716B-4E95-AAD2-DB349D9AC9BA}" type="datetime1">
              <a:rPr lang="fr-FR" smtClean="0"/>
              <a:t>01/06/2020</a:t>
            </a:fld>
            <a:endParaRPr lang="en-US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"/>
              <a:t>Modifiez les styles du texte du masque</a:t>
            </a:r>
            <a:endParaRPr lang="en-US"/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A705E3-E620-489D-9973-6221209A4B3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8183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 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 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 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 1"/>
          <p:cNvSpPr>
            <a:spLocks noGrp="1"/>
          </p:cNvSpPr>
          <p:nvPr>
            <p:ph type="ctrTitle" hasCustomPrompt="1"/>
          </p:nvPr>
        </p:nvSpPr>
        <p:spPr>
          <a:xfrm>
            <a:off x="1629103" y="2244830"/>
            <a:ext cx="8933796" cy="2437232"/>
          </a:xfrm>
        </p:spPr>
        <p:txBody>
          <a:bodyPr tIns="45720" bIns="45720" rtlCol="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" dirty="0"/>
              <a:t>Modifiez le style du titre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0" name="Espace réservé de la date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43B6331D-8BD5-4AF5-97EE-8FB3C79FE924}" type="datetime1">
              <a:rPr lang="fr-FR" smtClean="0"/>
              <a:t>01/06/2020</a:t>
            </a:fld>
            <a:endParaRPr lang="en-US" dirty="0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9D1B91-EF9C-42FB-BBE2-597FDE1B14D7}" type="datetime1">
              <a:rPr lang="fr-FR" smtClean="0"/>
              <a:t>01/06/2020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2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fr" dirty="0"/>
              <a:t>Modifiez le style du titre</a:t>
            </a:r>
            <a:endParaRPr lang="en-US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F733226-97BF-4FE9-8F44-80542C0EB53C}" type="datetime1">
              <a:rPr lang="fr-FR" smtClean="0"/>
              <a:t>01/06/2020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7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2FE938-1586-4780-B61A-DD3B60BAB93C}" type="datetime1">
              <a:rPr lang="fr-FR" smtClean="0"/>
              <a:t>01/06/2020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629156" y="2275165"/>
            <a:ext cx="8933688" cy="2406895"/>
          </a:xfrm>
        </p:spPr>
        <p:txBody>
          <a:bodyPr rtlCol="0"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" dirty="0"/>
              <a:t>Modifiez le style du titre</a:t>
            </a:r>
            <a:endParaRPr lang="en-US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Connecteur droit 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57CE27EF-4081-4F92-AC85-8FD255C3955B}" type="datetime1">
              <a:rPr lang="fr-FR" smtClean="0"/>
              <a:t>01/06/2020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 rtlCol="0"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E52E25-1182-4E86-836C-7D703787597C}" type="datetime1">
              <a:rPr lang="fr-FR" smtClean="0"/>
              <a:t>01/06/2020</a:t>
            </a:fld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rtlCol="0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7B49E2-AD49-4B10-A213-CF194D4A25A3}" type="datetime1">
              <a:rPr lang="fr-FR" smtClean="0"/>
              <a:t>01/06/2020</a:t>
            </a:fld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FB4F25-64BB-460E-8192-B4AC51BA66FC}" type="datetime1">
              <a:rPr lang="fr-FR" smtClean="0"/>
              <a:t>01/06/2020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D66AC7-6890-4F0E-B000-A39D822B7C00}" type="datetime1">
              <a:rPr lang="fr-FR" smtClean="0"/>
              <a:t>01/06/2020</a:t>
            </a:fld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F7B0F5FB-B743-44F1-84BA-99C248DB6023}" type="datetime1">
              <a:rPr lang="fr-FR" smtClean="0"/>
              <a:t>01/06/2020</a:t>
            </a:fld>
            <a:endParaRPr lang="en-US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endParaRPr lang="en-US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 rtlCol="0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e l’image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" dirty="0"/>
              <a:t>Cliquez sur l’icône pour ajouter une image</a:t>
            </a:r>
            <a:endParaRPr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 rtlCol="0"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C80E5F3D-7A62-48B1-A43E-C6091B37429D}" type="datetime1">
              <a:rPr lang="fr-FR" smtClean="0"/>
              <a:t>01/06/2020</a:t>
            </a:fld>
            <a:endParaRPr lang="en-US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 rtlCol="0"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 rtl="0"/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 rtlCol="0"/>
          <a:lstStyle/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  <p:sp>
        <p:nvSpPr>
          <p:cNvPr id="12" name="Rectangle 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rtlCol="0"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"/>
              <a:t>Modifiez les styles du texte du masque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20D9D58-8984-498B-A4DA-61EAC8A72DD8}" type="datetime1">
              <a:rPr lang="fr-FR" smtClean="0"/>
              <a:t>01/06/2020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4B7E4EF-A1BD-40F4-AB7B-04F084DD99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  <p:sldLayoutId id="2147483664" r:id="rId10"/>
    <p:sldLayoutId id="2147483666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jpg"/><Relationship Id="rId4" Type="http://schemas.openxmlformats.org/officeDocument/2006/relationships/hyperlink" Target="http://www.franglish.f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11.jp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Zoom sur un logo&#10;&#10;Description générée automatiquement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 rtlCol="0">
            <a:normAutofit/>
          </a:bodyPr>
          <a:lstStyle/>
          <a:p>
            <a:pPr rtl="0"/>
            <a:r>
              <a:rPr lang="fr-FR" sz="6000" b="1" dirty="0">
                <a:solidFill>
                  <a:schemeClr val="tx1"/>
                </a:solidFill>
              </a:rPr>
              <a:t>GRAMMAR CHALLENGE</a:t>
            </a:r>
            <a:endParaRPr lang="fr" sz="6000" b="1" dirty="0">
              <a:solidFill>
                <a:schemeClr val="tx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853947" cy="886908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 sz="3600" b="1" dirty="0">
                <a:solidFill>
                  <a:schemeClr val="tx1"/>
                </a:solidFill>
              </a:rPr>
              <a:t>Correction of WS 6</a:t>
            </a:r>
            <a:endParaRPr lang="fr" sz="3600" b="1" dirty="0">
              <a:solidFill>
                <a:schemeClr val="tx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DF105AE-E415-4E41-BFA3-9688A6EE033F}"/>
              </a:ext>
            </a:extLst>
          </p:cNvPr>
          <p:cNvSpPr txBox="1"/>
          <p:nvPr/>
        </p:nvSpPr>
        <p:spPr>
          <a:xfrm>
            <a:off x="6151807" y="6525788"/>
            <a:ext cx="4657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Mme </a:t>
            </a:r>
            <a:r>
              <a:rPr lang="fr-FR" sz="1200" b="1" dirty="0" err="1"/>
              <a:t>Tanter</a:t>
            </a:r>
            <a:r>
              <a:rPr lang="fr-FR" sz="1200" b="1" dirty="0"/>
              <a:t>, Lycée Ste Thérèse, 29000 QUIMPER, </a:t>
            </a:r>
            <a:r>
              <a:rPr lang="fr-FR" sz="1200" b="1" dirty="0" err="1"/>
              <a:t>ac</a:t>
            </a:r>
            <a:r>
              <a:rPr lang="fr-FR" sz="1200" b="1" dirty="0"/>
              <a:t>-rennes.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0697435-349B-4FD1-895D-6C56F8FF2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337"/>
    </mc:Choice>
    <mc:Fallback>
      <p:transition spd="slow" advTm="5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5179B0-6657-4A7C-A437-DF98D5EAC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5691B3-078A-4195-9F98-7A2EBFA55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02FE938-1586-4780-B61A-DD3B60BAB93C}" type="datetime1">
              <a:rPr lang="fr-FR" smtClean="0"/>
              <a:t>01/06/2020</a:t>
            </a:fld>
            <a:endParaRPr lang="en-US"/>
          </a:p>
        </p:txBody>
      </p:sp>
      <p:pic>
        <p:nvPicPr>
          <p:cNvPr id="10" name="Espace réservé du contenu 9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8D491B9A-3DCF-4ABE-8BEE-E0DD6C49A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9" y="378199"/>
            <a:ext cx="6031471" cy="5954270"/>
          </a:xfrm>
        </p:spPr>
      </p:pic>
      <p:pic>
        <p:nvPicPr>
          <p:cNvPr id="1026" name="Picture 2" descr="Smiley Doubt Vector Images (54)">
            <a:extLst>
              <a:ext uri="{FF2B5EF4-FFF2-40B4-BE49-F238E27FC236}">
                <a16:creationId xmlns:a16="http://schemas.microsoft.com/office/drawing/2014/main" id="{AD963775-B3EC-4D33-BA2D-4790EA1D6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6231">
            <a:off x="1276143" y="2759075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EACB5B2-03C7-4A63-A438-5831B0CED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63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1"/>
    </mc:Choice>
    <mc:Fallback>
      <p:transition spd="slow" advTm="5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729347-6165-4370-857D-2BDCAB9FD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10058400" cy="1371600"/>
          </a:xfrm>
        </p:spPr>
        <p:txBody>
          <a:bodyPr/>
          <a:lstStyle/>
          <a:p>
            <a:r>
              <a:rPr lang="fr-FR" dirty="0">
                <a:hlinkClick r:id="rId4"/>
              </a:rPr>
              <a:t>http://www.franglish.fr/</a:t>
            </a:r>
            <a:endParaRPr lang="fr-FR" dirty="0"/>
          </a:p>
        </p:txBody>
      </p:sp>
      <p:pic>
        <p:nvPicPr>
          <p:cNvPr id="6" name="Espace réservé du contenu 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A7F169A-EEE9-47EA-85E0-8FF88F85C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61" y="1481818"/>
            <a:ext cx="8185914" cy="4553222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625F92-5047-4000-8B32-3EAE0C99A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8FA0DA8-DE5D-4F3C-8E46-0AE750A87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9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1"/>
    </mc:Choice>
    <mc:Fallback>
      <p:transition spd="slow" advTm="10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633FDB-60A8-4A45-A2C5-927D5356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802FE938-1586-4780-B61A-DD3B60BAB93C}" type="datetime1">
              <a:rPr lang="fr-FR" smtClean="0"/>
              <a:pPr rtl="0">
                <a:spcAft>
                  <a:spcPts val="600"/>
                </a:spcAft>
              </a:pPr>
              <a:t>01/06/2020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3A21A7-354D-4278-85B9-C9C7A2239915}"/>
              </a:ext>
            </a:extLst>
          </p:cNvPr>
          <p:cNvSpPr/>
          <p:nvPr/>
        </p:nvSpPr>
        <p:spPr>
          <a:xfrm>
            <a:off x="528082" y="597087"/>
            <a:ext cx="10933815" cy="5538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126. He doesn't know that the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actual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Prime Minister is a woman.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current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(actual = real)</a:t>
            </a:r>
            <a:endParaRPr lang="fr-FR" i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127. Another tablet for Brian. What for ? He has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still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got two.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already</a:t>
            </a: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128. He loves tea, but he loves coffee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also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too/ better</a:t>
            </a: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129.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Despite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800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 is tired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he doesn't want to go to bed.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Although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(prop) /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Despite the fact that 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(+prop)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Or: </a:t>
            </a:r>
            <a:r>
              <a:rPr lang="fr-FR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Despite</a:t>
            </a:r>
            <a:r>
              <a:rPr lang="fr-F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r>
              <a:rPr lang="fr-F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tiredness</a:t>
            </a:r>
            <a:r>
              <a:rPr lang="fr-F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despite</a:t>
            </a:r>
            <a:r>
              <a:rPr lang="fr-F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GN)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/ in spite of his tiredness (in spite of +GN)</a:t>
            </a: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130. His father works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like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 lawyer at the City.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as</a:t>
            </a:r>
            <a:endParaRPr lang="fr-FR" sz="1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 descr="Une image contenant couteau, table&#10;&#10;Description générée automatiquement">
            <a:extLst>
              <a:ext uri="{FF2B5EF4-FFF2-40B4-BE49-F238E27FC236}">
                <a16:creationId xmlns:a16="http://schemas.microsoft.com/office/drawing/2014/main" id="{18E8D827-E057-4DC6-BAC2-05666714F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794" y="5013045"/>
            <a:ext cx="4652133" cy="138775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ED9D73D-97C9-4463-AA0A-4800A157FC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91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143"/>
    </mc:Choice>
    <mc:Fallback>
      <p:transition spd="slow" advTm="133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633FDB-60A8-4A45-A2C5-927D5356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0031B4-6C64-4D96-8772-E7BDA6B91122}"/>
              </a:ext>
            </a:extLst>
          </p:cNvPr>
          <p:cNvSpPr/>
          <p:nvPr/>
        </p:nvSpPr>
        <p:spPr>
          <a:xfrm>
            <a:off x="538717" y="459539"/>
            <a:ext cx="11295320" cy="5936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131. Do you need anything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other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anything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else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132. Don't call Brian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before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5 and 7: he usually does his homework then.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between…and…</a:t>
            </a: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133. His favourite parent? He loves them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two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both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(or: he loves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both of them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134. Brian is so touchy! He can't accept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critics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criticism</a:t>
            </a: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135. No problem, it's okay, I'm fine. I don't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care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!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mind</a:t>
            </a: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136. Brian's father drives a small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economic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car.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a cheap /fuel-efficient car / an </a:t>
            </a:r>
            <a:r>
              <a:rPr lang="fr-FR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  <a:r>
              <a:rPr lang="fr-FR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car</a:t>
            </a:r>
          </a:p>
        </p:txBody>
      </p:sp>
      <p:pic>
        <p:nvPicPr>
          <p:cNvPr id="2052" name="Picture 4" descr="journal de bord | novembre 2009 | 08">
            <a:extLst>
              <a:ext uri="{FF2B5EF4-FFF2-40B4-BE49-F238E27FC236}">
                <a16:creationId xmlns:a16="http://schemas.microsoft.com/office/drawing/2014/main" id="{1C5DDB67-356D-43C4-BB26-5759FDD7F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936" y="222452"/>
            <a:ext cx="2239925" cy="133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225ADCF-98B0-475E-AE0E-2B1D12A0D8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0380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837"/>
    </mc:Choice>
    <mc:Fallback>
      <p:transition spd="slow" advTm="134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633FDB-60A8-4A45-A2C5-927D5356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802FE938-1586-4780-B61A-DD3B60BAB93C}" type="datetime1">
              <a:rPr lang="fr-FR" smtClean="0"/>
              <a:pPr rtl="0">
                <a:spcAft>
                  <a:spcPts val="600"/>
                </a:spcAft>
              </a:pPr>
              <a:t>01/06/2020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747421-EFF8-4E19-BFBF-509FDA4897A6}"/>
              </a:ext>
            </a:extLst>
          </p:cNvPr>
          <p:cNvSpPr/>
          <p:nvPr/>
        </p:nvSpPr>
        <p:spPr>
          <a:xfrm>
            <a:off x="443023" y="405028"/>
            <a:ext cx="11465442" cy="5538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137. For breakfast, it's either tea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coffee.</a:t>
            </a: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either…or…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138. He hasn't got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money enough 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buy the new </a:t>
            </a:r>
            <a:r>
              <a:rPr lang="en-GB" sz="28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Playstation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enough money</a:t>
            </a: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139. He is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enough old 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choose what he wants to do.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old enough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140. He bought a lot of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memories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during his trip to America.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souvenirs </a:t>
            </a: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141. He will leave home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eventually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next year to live on his own.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He </a:t>
            </a:r>
            <a:r>
              <a:rPr lang="en-GB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will eventually leave </a:t>
            </a:r>
            <a:r>
              <a:rPr lang="en-GB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 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n-GB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nb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eventually = finally)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Or: Maybe he will leave home…/ He may leave home…</a:t>
            </a:r>
            <a:endParaRPr lang="fr-FR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67817D-678F-4A5D-AF16-E48872E48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209" y="111370"/>
            <a:ext cx="5204791" cy="1155145"/>
          </a:xfrm>
          <a:prstGeom prst="rect">
            <a:avLst/>
          </a:prstGeom>
        </p:spPr>
      </p:pic>
      <p:pic>
        <p:nvPicPr>
          <p:cNvPr id="7" name="Image 6" descr="Une image contenant table, assis, gâteau, lit&#10;&#10;Description générée automatiquement">
            <a:extLst>
              <a:ext uri="{FF2B5EF4-FFF2-40B4-BE49-F238E27FC236}">
                <a16:creationId xmlns:a16="http://schemas.microsoft.com/office/drawing/2014/main" id="{647068BD-721D-4B6E-A533-810C0CD269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517" y="1871329"/>
            <a:ext cx="3205460" cy="16976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EBCB032-FB1E-4F17-ABEB-086C2C182C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33" y="5176553"/>
            <a:ext cx="2819400" cy="13716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330838D-8E20-42EE-8E6D-64EBF46D49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8898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863"/>
    </mc:Choice>
    <mc:Fallback>
      <p:transition spd="slow" advTm="133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633FDB-60A8-4A45-A2C5-927D5356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802FE938-1586-4780-B61A-DD3B60BAB93C}" type="datetime1">
              <a:rPr lang="fr-FR" smtClean="0"/>
              <a:pPr rtl="0">
                <a:spcAft>
                  <a:spcPts val="600"/>
                </a:spcAft>
              </a:pPr>
              <a:t>01/06/2020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8CC816-022B-43A0-92BF-B99D8FD4569C}"/>
              </a:ext>
            </a:extLst>
          </p:cNvPr>
          <p:cNvSpPr/>
          <p:nvPr/>
        </p:nvSpPr>
        <p:spPr>
          <a:xfrm>
            <a:off x="474920" y="512703"/>
            <a:ext cx="11220894" cy="5867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142. He will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pass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his final exam next year. Will he succeed or fail?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take/ sit 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143. He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smells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much better now that he has finished his homework.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feels</a:t>
            </a: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144. It's the first time he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does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that.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has done</a:t>
            </a:r>
            <a:endParaRPr lang="fr-FR" sz="2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145. He will decide when he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will be 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21.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when he is  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n-GB" sz="2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nb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jamais </a:t>
            </a:r>
            <a:r>
              <a:rPr lang="en-GB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will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dans </a:t>
            </a:r>
            <a:r>
              <a:rPr lang="en-GB" sz="2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une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subordonnée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!)</a:t>
            </a: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146. Peter is a friend of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Brian.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n-GB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 Brian’s.</a:t>
            </a:r>
            <a:endParaRPr lang="fr-FR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DF144042-2B68-4D32-B930-18C06808EB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270" y="968026"/>
            <a:ext cx="3956544" cy="16956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3148923-207D-4B57-9772-B99113C588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85"/>
            <a:ext cx="7110416" cy="355019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EDADC7B-B981-40F1-8B5B-CC4345C4A7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5638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357"/>
    </mc:Choice>
    <mc:Fallback>
      <p:transition spd="slow" advTm="229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633FDB-60A8-4A45-A2C5-927D5356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802FE938-1586-4780-B61A-DD3B60BAB93C}" type="datetime1">
              <a:rPr lang="fr-FR" smtClean="0"/>
              <a:pPr rtl="0">
                <a:spcAft>
                  <a:spcPts val="600"/>
                </a:spcAft>
              </a:pPr>
              <a:t>01/06/2020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876233-148B-4BC1-8518-114C26CD2545}"/>
              </a:ext>
            </a:extLst>
          </p:cNvPr>
          <p:cNvSpPr/>
          <p:nvPr/>
        </p:nvSpPr>
        <p:spPr>
          <a:xfrm>
            <a:off x="421758" y="426293"/>
            <a:ext cx="11582400" cy="4945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147. He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better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obey his parents if he wants pocket money.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</a:t>
            </a: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He’d better 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(“</a:t>
            </a:r>
            <a:r>
              <a:rPr lang="en-GB" sz="28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ferait</a:t>
            </a:r>
            <a:r>
              <a:rPr lang="en-GB" sz="2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8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mieux</a:t>
            </a:r>
            <a:r>
              <a:rPr lang="en-GB" sz="2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de”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GB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had </a:t>
            </a:r>
            <a:r>
              <a:rPr lang="en-GB" sz="28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better+BV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148. Brian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rather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take the bus than walk to school.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‘d rather 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(“</a:t>
            </a:r>
            <a:r>
              <a:rPr lang="en-GB" sz="28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préférerait</a:t>
            </a:r>
            <a:r>
              <a:rPr lang="en-GB" sz="28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GB" sz="28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would </a:t>
            </a:r>
            <a:r>
              <a:rPr lang="en-GB" sz="28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rather+BV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149. I hope Brian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come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will come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(or: is coming)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150. Too much work! Brian has a terrible headache now, his head </a:t>
            </a:r>
            <a:r>
              <a:rPr lang="en-GB" sz="2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aches him</a:t>
            </a: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                                                                </a:t>
            </a:r>
            <a:r>
              <a:rPr lang="en-GB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hurts.</a:t>
            </a:r>
            <a:endParaRPr lang="fr-FR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E91D14A-B59C-4776-A3AA-A2ABD32557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7254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37"/>
    </mc:Choice>
    <mc:Fallback>
      <p:transition spd="slow" advTm="80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633FDB-60A8-4A45-A2C5-927D5356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6794" y="6035040"/>
            <a:ext cx="2893045" cy="365760"/>
          </a:xfrm>
        </p:spPr>
        <p:txBody>
          <a:bodyPr anchor="b">
            <a:normAutofit/>
          </a:bodyPr>
          <a:lstStyle/>
          <a:p>
            <a:pPr rtl="0">
              <a:spcAft>
                <a:spcPts val="600"/>
              </a:spcAft>
            </a:pPr>
            <a:fld id="{802FE938-1586-4780-B61A-DD3B60BAB93C}" type="datetime1">
              <a:rPr lang="fr-FR" smtClean="0"/>
              <a:pPr rtl="0">
                <a:spcAft>
                  <a:spcPts val="600"/>
                </a:spcAft>
              </a:pPr>
              <a:t>01/06/2020</a:t>
            </a:fld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9791F21-F02E-464F-8836-7ACF61118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70" y="1035680"/>
            <a:ext cx="7797660" cy="445071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39F1DB-352E-417E-9AE8-98F7F70DC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6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82"/>
    </mc:Choice>
    <mc:Fallback>
      <p:transition spd="slow" advTm="10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27.1|24.6|13.9|16.6|23.4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19.2|12|9.4|17.5|17.6|3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6.5|2.3|26|17.7|2.7|23.6|13.1|1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3.8|22.3|16.4|4.8|151.8|17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7.6|18|26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764_TF78438558" id="{D9EAB963-68A7-41B0-84AC-6DCEBA0B29E9}" vid="{8501B65A-0E3C-4167-83F9-AC76A6F729D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539</Words>
  <Application>Microsoft Office PowerPoint</Application>
  <PresentationFormat>Grand écran</PresentationFormat>
  <Paragraphs>71</Paragraphs>
  <Slides>9</Slides>
  <Notes>0</Notes>
  <HiddenSlides>0</HiddenSlides>
  <MMClips>9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3" baseType="lpstr">
      <vt:lpstr>Calibri</vt:lpstr>
      <vt:lpstr>Century Gothic</vt:lpstr>
      <vt:lpstr>Garamond</vt:lpstr>
      <vt:lpstr>SavonVTI</vt:lpstr>
      <vt:lpstr>GRAMMAR CHALLENGE</vt:lpstr>
      <vt:lpstr>Présentation PowerPoint</vt:lpstr>
      <vt:lpstr>http://www.franglish.fr/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2020-05-28T10:04:24Z</dcterms:created>
  <dcterms:modified xsi:type="dcterms:W3CDTF">2020-06-01T10:21:52Z</dcterms:modified>
</cp:coreProperties>
</file>